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71" r:id="rId4"/>
    <p:sldId id="279" r:id="rId5"/>
    <p:sldId id="258" r:id="rId6"/>
    <p:sldId id="260" r:id="rId7"/>
    <p:sldId id="259" r:id="rId8"/>
    <p:sldId id="261" r:id="rId9"/>
    <p:sldId id="262" r:id="rId10"/>
    <p:sldId id="263" r:id="rId11"/>
    <p:sldId id="265" r:id="rId12"/>
    <p:sldId id="264" r:id="rId13"/>
    <p:sldId id="282" r:id="rId14"/>
    <p:sldId id="280" r:id="rId15"/>
    <p:sldId id="281" r:id="rId16"/>
    <p:sldId id="266" r:id="rId17"/>
    <p:sldId id="267" r:id="rId18"/>
    <p:sldId id="283" r:id="rId19"/>
    <p:sldId id="270" r:id="rId20"/>
    <p:sldId id="268" r:id="rId21"/>
    <p:sldId id="277" r:id="rId22"/>
    <p:sldId id="269" r:id="rId23"/>
    <p:sldId id="272" r:id="rId24"/>
    <p:sldId id="273" r:id="rId25"/>
    <p:sldId id="274" r:id="rId26"/>
    <p:sldId id="275" r:id="rId27"/>
    <p:sldId id="278" r:id="rId28"/>
    <p:sldId id="276" r:id="rId29"/>
    <p:sldId id="284" r:id="rId30"/>
    <p:sldId id="286" r:id="rId31"/>
    <p:sldId id="285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CF1D7A-019A-2243-9504-3EDEF86B39FC}" v="3694" dt="2024-04-17T14:45:33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2"/>
    <p:restoredTop sz="94709"/>
  </p:normalViewPr>
  <p:slideViewPr>
    <p:cSldViewPr snapToGrid="0">
      <p:cViewPr>
        <p:scale>
          <a:sx n="137" d="100"/>
          <a:sy n="137" d="100"/>
        </p:scale>
        <p:origin x="7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oshnevis, Arman" userId="f2849aa6-fb77-4e43-850e-265c14d4762d" providerId="ADAL" clId="{C6CF1D7A-019A-2243-9504-3EDEF86B39FC}"/>
    <pc:docChg chg="undo redo custSel addSld delSld modSld sldOrd">
      <pc:chgData name="Khoshnevis, Arman" userId="f2849aa6-fb77-4e43-850e-265c14d4762d" providerId="ADAL" clId="{C6CF1D7A-019A-2243-9504-3EDEF86B39FC}" dt="2024-04-17T14:49:54.573" v="10720" actId="20577"/>
      <pc:docMkLst>
        <pc:docMk/>
      </pc:docMkLst>
      <pc:sldChg chg="modSp mod modTransition">
        <pc:chgData name="Khoshnevis, Arman" userId="f2849aa6-fb77-4e43-850e-265c14d4762d" providerId="ADAL" clId="{C6CF1D7A-019A-2243-9504-3EDEF86B39FC}" dt="2024-04-17T03:15:57.536" v="6691" actId="20577"/>
        <pc:sldMkLst>
          <pc:docMk/>
          <pc:sldMk cId="1394873691" sldId="256"/>
        </pc:sldMkLst>
        <pc:spChg chg="mod">
          <ac:chgData name="Khoshnevis, Arman" userId="f2849aa6-fb77-4e43-850e-265c14d4762d" providerId="ADAL" clId="{C6CF1D7A-019A-2243-9504-3EDEF86B39FC}" dt="2024-04-16T23:31:43.614" v="5316" actId="313"/>
          <ac:spMkLst>
            <pc:docMk/>
            <pc:sldMk cId="1394873691" sldId="256"/>
            <ac:spMk id="2" creationId="{EAC2F4B0-92F1-BE6D-C555-06B7DDF78DB9}"/>
          </ac:spMkLst>
        </pc:spChg>
        <pc:spChg chg="mod">
          <ac:chgData name="Khoshnevis, Arman" userId="f2849aa6-fb77-4e43-850e-265c14d4762d" providerId="ADAL" clId="{C6CF1D7A-019A-2243-9504-3EDEF86B39FC}" dt="2024-04-17T03:15:57.536" v="6691" actId="20577"/>
          <ac:spMkLst>
            <pc:docMk/>
            <pc:sldMk cId="1394873691" sldId="256"/>
            <ac:spMk id="3" creationId="{0F515D1E-6031-7711-EA58-AB917A26EB48}"/>
          </ac:spMkLst>
        </pc:spChg>
      </pc:sldChg>
      <pc:sldChg chg="addSp delSp modSp mod modTransition">
        <pc:chgData name="Khoshnevis, Arman" userId="f2849aa6-fb77-4e43-850e-265c14d4762d" providerId="ADAL" clId="{C6CF1D7A-019A-2243-9504-3EDEF86B39FC}" dt="2024-04-17T14:49:54.573" v="10720" actId="20577"/>
        <pc:sldMkLst>
          <pc:docMk/>
          <pc:sldMk cId="172804528" sldId="257"/>
        </pc:sldMkLst>
        <pc:spChg chg="mod">
          <ac:chgData name="Khoshnevis, Arman" userId="f2849aa6-fb77-4e43-850e-265c14d4762d" providerId="ADAL" clId="{C6CF1D7A-019A-2243-9504-3EDEF86B39FC}" dt="2024-04-17T13:12:24.899" v="6705" actId="20577"/>
          <ac:spMkLst>
            <pc:docMk/>
            <pc:sldMk cId="172804528" sldId="257"/>
            <ac:spMk id="3" creationId="{CCB24624-D561-F187-0E85-9A560E3C60E4}"/>
          </ac:spMkLst>
        </pc:spChg>
        <pc:spChg chg="mod">
          <ac:chgData name="Khoshnevis, Arman" userId="f2849aa6-fb77-4e43-850e-265c14d4762d" providerId="ADAL" clId="{C6CF1D7A-019A-2243-9504-3EDEF86B39FC}" dt="2024-04-17T14:49:54.573" v="10720" actId="20577"/>
          <ac:spMkLst>
            <pc:docMk/>
            <pc:sldMk cId="172804528" sldId="257"/>
            <ac:spMk id="4" creationId="{B019CCDD-3C0A-1C83-E161-A0E953E1AE81}"/>
          </ac:spMkLst>
        </pc:spChg>
        <pc:spChg chg="add del mod">
          <ac:chgData name="Khoshnevis, Arman" userId="f2849aa6-fb77-4e43-850e-265c14d4762d" providerId="ADAL" clId="{C6CF1D7A-019A-2243-9504-3EDEF86B39FC}" dt="2024-04-16T14:35:37.049" v="665"/>
          <ac:spMkLst>
            <pc:docMk/>
            <pc:sldMk cId="172804528" sldId="257"/>
            <ac:spMk id="5" creationId="{EF1FEE84-ACFD-5789-05B4-977E0476A375}"/>
          </ac:spMkLst>
        </pc:spChg>
        <pc:cxnChg chg="add del mod">
          <ac:chgData name="Khoshnevis, Arman" userId="f2849aa6-fb77-4e43-850e-265c14d4762d" providerId="ADAL" clId="{C6CF1D7A-019A-2243-9504-3EDEF86B39FC}" dt="2024-04-17T03:05:03.045" v="6601" actId="478"/>
          <ac:cxnSpMkLst>
            <pc:docMk/>
            <pc:sldMk cId="172804528" sldId="257"/>
            <ac:cxnSpMk id="7" creationId="{255A5266-2936-DFE1-30C3-34FD01B8F578}"/>
          </ac:cxnSpMkLst>
        </pc:cxnChg>
      </pc:sldChg>
      <pc:sldChg chg="addSp delSp modSp new mod modTransition modClrScheme modAnim chgLayout">
        <pc:chgData name="Khoshnevis, Arman" userId="f2849aa6-fb77-4e43-850e-265c14d4762d" providerId="ADAL" clId="{C6CF1D7A-019A-2243-9504-3EDEF86B39FC}" dt="2024-04-17T00:56:36.021" v="6178"/>
        <pc:sldMkLst>
          <pc:docMk/>
          <pc:sldMk cId="947220053" sldId="258"/>
        </pc:sldMkLst>
        <pc:spChg chg="del mod ord">
          <ac:chgData name="Khoshnevis, Arman" userId="f2849aa6-fb77-4e43-850e-265c14d4762d" providerId="ADAL" clId="{C6CF1D7A-019A-2243-9504-3EDEF86B39FC}" dt="2024-04-16T14:22:17.371" v="3" actId="700"/>
          <ac:spMkLst>
            <pc:docMk/>
            <pc:sldMk cId="947220053" sldId="258"/>
            <ac:spMk id="2" creationId="{DFC5E1BE-5933-C1D1-9E27-FF5205A6CE9D}"/>
          </ac:spMkLst>
        </pc:spChg>
        <pc:spChg chg="del mod ord">
          <ac:chgData name="Khoshnevis, Arman" userId="f2849aa6-fb77-4e43-850e-265c14d4762d" providerId="ADAL" clId="{C6CF1D7A-019A-2243-9504-3EDEF86B39FC}" dt="2024-04-16T14:22:17.371" v="3" actId="700"/>
          <ac:spMkLst>
            <pc:docMk/>
            <pc:sldMk cId="947220053" sldId="258"/>
            <ac:spMk id="3" creationId="{9D8C8F97-681F-EB33-EEAA-91CB4E9F796F}"/>
          </ac:spMkLst>
        </pc:spChg>
        <pc:spChg chg="del">
          <ac:chgData name="Khoshnevis, Arman" userId="f2849aa6-fb77-4e43-850e-265c14d4762d" providerId="ADAL" clId="{C6CF1D7A-019A-2243-9504-3EDEF86B39FC}" dt="2024-04-16T14:22:17.371" v="3" actId="700"/>
          <ac:spMkLst>
            <pc:docMk/>
            <pc:sldMk cId="947220053" sldId="258"/>
            <ac:spMk id="4" creationId="{E4782725-A076-7BD4-A08A-32F8EC51B69C}"/>
          </ac:spMkLst>
        </pc:spChg>
        <pc:spChg chg="add mod ord">
          <ac:chgData name="Khoshnevis, Arman" userId="f2849aa6-fb77-4e43-850e-265c14d4762d" providerId="ADAL" clId="{C6CF1D7A-019A-2243-9504-3EDEF86B39FC}" dt="2024-04-16T19:43:45.931" v="3774" actId="1035"/>
          <ac:spMkLst>
            <pc:docMk/>
            <pc:sldMk cId="947220053" sldId="258"/>
            <ac:spMk id="5" creationId="{892951BA-6E7F-C6D0-345B-2A1718FFC6A0}"/>
          </ac:spMkLst>
        </pc:spChg>
        <pc:spChg chg="add mod ord">
          <ac:chgData name="Khoshnevis, Arman" userId="f2849aa6-fb77-4e43-850e-265c14d4762d" providerId="ADAL" clId="{C6CF1D7A-019A-2243-9504-3EDEF86B39FC}" dt="2024-04-16T14:49:37.037" v="1097" actId="14100"/>
          <ac:spMkLst>
            <pc:docMk/>
            <pc:sldMk cId="947220053" sldId="258"/>
            <ac:spMk id="6" creationId="{AB8363B8-6D64-F58A-FA02-2AD8024E4A6A}"/>
          </ac:spMkLst>
        </pc:spChg>
        <pc:spChg chg="add mod">
          <ac:chgData name="Khoshnevis, Arman" userId="f2849aa6-fb77-4e43-850e-265c14d4762d" providerId="ADAL" clId="{C6CF1D7A-019A-2243-9504-3EDEF86B39FC}" dt="2024-04-16T14:51:55.258" v="1131" actId="1076"/>
          <ac:spMkLst>
            <pc:docMk/>
            <pc:sldMk cId="947220053" sldId="258"/>
            <ac:spMk id="7" creationId="{BCE3D502-E47F-D6F6-8914-26D0E432DC9C}"/>
          </ac:spMkLst>
        </pc:spChg>
        <pc:spChg chg="add mod">
          <ac:chgData name="Khoshnevis, Arman" userId="f2849aa6-fb77-4e43-850e-265c14d4762d" providerId="ADAL" clId="{C6CF1D7A-019A-2243-9504-3EDEF86B39FC}" dt="2024-04-16T14:51:55.258" v="1131" actId="1076"/>
          <ac:spMkLst>
            <pc:docMk/>
            <pc:sldMk cId="947220053" sldId="258"/>
            <ac:spMk id="8" creationId="{7F3D7CEB-721B-C297-762A-7480E5C7BC77}"/>
          </ac:spMkLst>
        </pc:spChg>
        <pc:spChg chg="add del mod">
          <ac:chgData name="Khoshnevis, Arman" userId="f2849aa6-fb77-4e43-850e-265c14d4762d" providerId="ADAL" clId="{C6CF1D7A-019A-2243-9504-3EDEF86B39FC}" dt="2024-04-16T14:46:40.302" v="1074" actId="478"/>
          <ac:spMkLst>
            <pc:docMk/>
            <pc:sldMk cId="947220053" sldId="258"/>
            <ac:spMk id="10" creationId="{CA353B47-06FE-9B50-EF56-2AF232C31BCE}"/>
          </ac:spMkLst>
        </pc:spChg>
        <pc:spChg chg="add del mod">
          <ac:chgData name="Khoshnevis, Arman" userId="f2849aa6-fb77-4e43-850e-265c14d4762d" providerId="ADAL" clId="{C6CF1D7A-019A-2243-9504-3EDEF86B39FC}" dt="2024-04-16T14:57:14.324" v="1162" actId="478"/>
          <ac:spMkLst>
            <pc:docMk/>
            <pc:sldMk cId="947220053" sldId="258"/>
            <ac:spMk id="11" creationId="{61EEE480-165F-990D-97B3-212964433C07}"/>
          </ac:spMkLst>
        </pc:spChg>
        <pc:spChg chg="add mod">
          <ac:chgData name="Khoshnevis, Arman" userId="f2849aa6-fb77-4e43-850e-265c14d4762d" providerId="ADAL" clId="{C6CF1D7A-019A-2243-9504-3EDEF86B39FC}" dt="2024-04-16T14:50:29.937" v="1109" actId="14100"/>
          <ac:spMkLst>
            <pc:docMk/>
            <pc:sldMk cId="947220053" sldId="258"/>
            <ac:spMk id="12" creationId="{B43D97D6-99E3-77D7-3EF6-7486F724536F}"/>
          </ac:spMkLst>
        </pc:spChg>
        <pc:spChg chg="add mod">
          <ac:chgData name="Khoshnevis, Arman" userId="f2849aa6-fb77-4e43-850e-265c14d4762d" providerId="ADAL" clId="{C6CF1D7A-019A-2243-9504-3EDEF86B39FC}" dt="2024-04-16T14:51:40.221" v="1129" actId="1076"/>
          <ac:spMkLst>
            <pc:docMk/>
            <pc:sldMk cId="947220053" sldId="258"/>
            <ac:spMk id="13" creationId="{ECD37974-183D-44E0-1B4C-D0F38759FA8B}"/>
          </ac:spMkLst>
        </pc:spChg>
        <pc:spChg chg="add mod">
          <ac:chgData name="Khoshnevis, Arman" userId="f2849aa6-fb77-4e43-850e-265c14d4762d" providerId="ADAL" clId="{C6CF1D7A-019A-2243-9504-3EDEF86B39FC}" dt="2024-04-16T14:58:38.075" v="1202" actId="1076"/>
          <ac:spMkLst>
            <pc:docMk/>
            <pc:sldMk cId="947220053" sldId="258"/>
            <ac:spMk id="14" creationId="{5ABFDB32-CBFE-886C-6372-FCB5C85AE933}"/>
          </ac:spMkLst>
        </pc:spChg>
        <pc:spChg chg="add del mod">
          <ac:chgData name="Khoshnevis, Arman" userId="f2849aa6-fb77-4e43-850e-265c14d4762d" providerId="ADAL" clId="{C6CF1D7A-019A-2243-9504-3EDEF86B39FC}" dt="2024-04-16T14:58:13.948" v="1165" actId="478"/>
          <ac:spMkLst>
            <pc:docMk/>
            <pc:sldMk cId="947220053" sldId="258"/>
            <ac:spMk id="15" creationId="{B6484468-3F08-A6F3-DAB7-869D827FCE4D}"/>
          </ac:spMkLst>
        </pc:spChg>
        <pc:spChg chg="add mod">
          <ac:chgData name="Khoshnevis, Arman" userId="f2849aa6-fb77-4e43-850e-265c14d4762d" providerId="ADAL" clId="{C6CF1D7A-019A-2243-9504-3EDEF86B39FC}" dt="2024-04-16T14:59:27.068" v="1303" actId="20577"/>
          <ac:spMkLst>
            <pc:docMk/>
            <pc:sldMk cId="947220053" sldId="258"/>
            <ac:spMk id="16" creationId="{E65511D3-BBFF-D1E1-E89B-A3294A5C9939}"/>
          </ac:spMkLst>
        </pc:spChg>
        <pc:picChg chg="add mod">
          <ac:chgData name="Khoshnevis, Arman" userId="f2849aa6-fb77-4e43-850e-265c14d4762d" providerId="ADAL" clId="{C6CF1D7A-019A-2243-9504-3EDEF86B39FC}" dt="2024-04-16T14:44:50.738" v="1042" actId="1035"/>
          <ac:picMkLst>
            <pc:docMk/>
            <pc:sldMk cId="947220053" sldId="258"/>
            <ac:picMk id="9" creationId="{1E56CAA3-DB42-FC7B-5038-C041AD6C627B}"/>
          </ac:picMkLst>
        </pc:picChg>
        <pc:picChg chg="add mod">
          <ac:chgData name="Khoshnevis, Arman" userId="f2849aa6-fb77-4e43-850e-265c14d4762d" providerId="ADAL" clId="{C6CF1D7A-019A-2243-9504-3EDEF86B39FC}" dt="2024-04-16T14:44:50.738" v="1042" actId="1035"/>
          <ac:picMkLst>
            <pc:docMk/>
            <pc:sldMk cId="947220053" sldId="258"/>
            <ac:picMk id="1026" creationId="{DB339614-4450-56C5-6B65-FBDFD6D02C20}"/>
          </ac:picMkLst>
        </pc:picChg>
        <pc:picChg chg="add del mod">
          <ac:chgData name="Khoshnevis, Arman" userId="f2849aa6-fb77-4e43-850e-265c14d4762d" providerId="ADAL" clId="{C6CF1D7A-019A-2243-9504-3EDEF86B39FC}" dt="2024-04-16T14:44:38.047" v="1028" actId="478"/>
          <ac:picMkLst>
            <pc:docMk/>
            <pc:sldMk cId="947220053" sldId="258"/>
            <ac:picMk id="1028" creationId="{275F7554-765D-A5F2-2D1C-4092391512DE}"/>
          </ac:picMkLst>
        </pc:picChg>
        <pc:picChg chg="add mod">
          <ac:chgData name="Khoshnevis, Arman" userId="f2849aa6-fb77-4e43-850e-265c14d4762d" providerId="ADAL" clId="{C6CF1D7A-019A-2243-9504-3EDEF86B39FC}" dt="2024-04-16T14:44:50.738" v="1042" actId="1035"/>
          <ac:picMkLst>
            <pc:docMk/>
            <pc:sldMk cId="947220053" sldId="258"/>
            <ac:picMk id="1030" creationId="{7A9F16DF-BE26-1C50-0663-235E5C810282}"/>
          </ac:picMkLst>
        </pc:picChg>
        <pc:cxnChg chg="add mod">
          <ac:chgData name="Khoshnevis, Arman" userId="f2849aa6-fb77-4e43-850e-265c14d4762d" providerId="ADAL" clId="{C6CF1D7A-019A-2243-9504-3EDEF86B39FC}" dt="2024-04-16T19:48:54.516" v="3788" actId="1076"/>
          <ac:cxnSpMkLst>
            <pc:docMk/>
            <pc:sldMk cId="947220053" sldId="258"/>
            <ac:cxnSpMk id="17" creationId="{895353A0-7E04-6A2A-27F5-70D5ADB6BFCA}"/>
          </ac:cxnSpMkLst>
        </pc:cxnChg>
      </pc:sldChg>
      <pc:sldChg chg="addSp delSp modSp add mod modTransition delAnim modAnim">
        <pc:chgData name="Khoshnevis, Arman" userId="f2849aa6-fb77-4e43-850e-265c14d4762d" providerId="ADAL" clId="{C6CF1D7A-019A-2243-9504-3EDEF86B39FC}" dt="2024-04-17T00:55:21.401" v="6170"/>
        <pc:sldMkLst>
          <pc:docMk/>
          <pc:sldMk cId="253394794" sldId="259"/>
        </pc:sldMkLst>
        <pc:spChg chg="mod">
          <ac:chgData name="Khoshnevis, Arman" userId="f2849aa6-fb77-4e43-850e-265c14d4762d" providerId="ADAL" clId="{C6CF1D7A-019A-2243-9504-3EDEF86B39FC}" dt="2024-04-16T15:07:50.365" v="1560" actId="313"/>
          <ac:spMkLst>
            <pc:docMk/>
            <pc:sldMk cId="253394794" sldId="259"/>
            <ac:spMk id="5" creationId="{892951BA-6E7F-C6D0-345B-2A1718FFC6A0}"/>
          </ac:spMkLst>
        </pc:spChg>
        <pc:spChg chg="mod">
          <ac:chgData name="Khoshnevis, Arman" userId="f2849aa6-fb77-4e43-850e-265c14d4762d" providerId="ADAL" clId="{C6CF1D7A-019A-2243-9504-3EDEF86B39FC}" dt="2024-04-16T16:05:41.737" v="2912" actId="113"/>
          <ac:spMkLst>
            <pc:docMk/>
            <pc:sldMk cId="253394794" sldId="259"/>
            <ac:spMk id="6" creationId="{AB8363B8-6D64-F58A-FA02-2AD8024E4A6A}"/>
          </ac:spMkLst>
        </pc:spChg>
        <pc:spChg chg="del">
          <ac:chgData name="Khoshnevis, Arman" userId="f2849aa6-fb77-4e43-850e-265c14d4762d" providerId="ADAL" clId="{C6CF1D7A-019A-2243-9504-3EDEF86B39FC}" dt="2024-04-16T15:05:34.445" v="1347" actId="478"/>
          <ac:spMkLst>
            <pc:docMk/>
            <pc:sldMk cId="253394794" sldId="259"/>
            <ac:spMk id="7" creationId="{BCE3D502-E47F-D6F6-8914-26D0E432DC9C}"/>
          </ac:spMkLst>
        </pc:spChg>
        <pc:spChg chg="del">
          <ac:chgData name="Khoshnevis, Arman" userId="f2849aa6-fb77-4e43-850e-265c14d4762d" providerId="ADAL" clId="{C6CF1D7A-019A-2243-9504-3EDEF86B39FC}" dt="2024-04-16T15:05:33.215" v="1346" actId="478"/>
          <ac:spMkLst>
            <pc:docMk/>
            <pc:sldMk cId="253394794" sldId="259"/>
            <ac:spMk id="8" creationId="{7F3D7CEB-721B-C297-762A-7480E5C7BC77}"/>
          </ac:spMkLst>
        </pc:spChg>
        <pc:spChg chg="del">
          <ac:chgData name="Khoshnevis, Arman" userId="f2849aa6-fb77-4e43-850e-265c14d4762d" providerId="ADAL" clId="{C6CF1D7A-019A-2243-9504-3EDEF86B39FC}" dt="2024-04-16T15:05:28.626" v="1342" actId="478"/>
          <ac:spMkLst>
            <pc:docMk/>
            <pc:sldMk cId="253394794" sldId="259"/>
            <ac:spMk id="12" creationId="{B43D97D6-99E3-77D7-3EF6-7486F724536F}"/>
          </ac:spMkLst>
        </pc:spChg>
        <pc:spChg chg="del">
          <ac:chgData name="Khoshnevis, Arman" userId="f2849aa6-fb77-4e43-850e-265c14d4762d" providerId="ADAL" clId="{C6CF1D7A-019A-2243-9504-3EDEF86B39FC}" dt="2024-04-16T15:05:29.899" v="1343" actId="478"/>
          <ac:spMkLst>
            <pc:docMk/>
            <pc:sldMk cId="253394794" sldId="259"/>
            <ac:spMk id="13" creationId="{ECD37974-183D-44E0-1B4C-D0F38759FA8B}"/>
          </ac:spMkLst>
        </pc:spChg>
        <pc:spChg chg="del">
          <ac:chgData name="Khoshnevis, Arman" userId="f2849aa6-fb77-4e43-850e-265c14d4762d" providerId="ADAL" clId="{C6CF1D7A-019A-2243-9504-3EDEF86B39FC}" dt="2024-04-16T15:05:36.484" v="1349" actId="478"/>
          <ac:spMkLst>
            <pc:docMk/>
            <pc:sldMk cId="253394794" sldId="259"/>
            <ac:spMk id="14" creationId="{5ABFDB32-CBFE-886C-6372-FCB5C85AE933}"/>
          </ac:spMkLst>
        </pc:spChg>
        <pc:spChg chg="add mod">
          <ac:chgData name="Khoshnevis, Arman" userId="f2849aa6-fb77-4e43-850e-265c14d4762d" providerId="ADAL" clId="{C6CF1D7A-019A-2243-9504-3EDEF86B39FC}" dt="2024-04-16T19:57:18.239" v="4035" actId="20577"/>
          <ac:spMkLst>
            <pc:docMk/>
            <pc:sldMk cId="253394794" sldId="259"/>
            <ac:spMk id="15" creationId="{4E45B9EE-16B1-9DB9-D706-B15AF46BC86E}"/>
          </ac:spMkLst>
        </pc:spChg>
        <pc:spChg chg="del">
          <ac:chgData name="Khoshnevis, Arman" userId="f2849aa6-fb77-4e43-850e-265c14d4762d" providerId="ADAL" clId="{C6CF1D7A-019A-2243-9504-3EDEF86B39FC}" dt="2024-04-16T15:05:35.603" v="1348" actId="478"/>
          <ac:spMkLst>
            <pc:docMk/>
            <pc:sldMk cId="253394794" sldId="259"/>
            <ac:spMk id="16" creationId="{E65511D3-BBFF-D1E1-E89B-A3294A5C9939}"/>
          </ac:spMkLst>
        </pc:spChg>
        <pc:spChg chg="add mod">
          <ac:chgData name="Khoshnevis, Arman" userId="f2849aa6-fb77-4e43-850e-265c14d4762d" providerId="ADAL" clId="{C6CF1D7A-019A-2243-9504-3EDEF86B39FC}" dt="2024-04-16T19:57:46.663" v="4108" actId="20577"/>
          <ac:spMkLst>
            <pc:docMk/>
            <pc:sldMk cId="253394794" sldId="259"/>
            <ac:spMk id="17" creationId="{1B9FC7EA-63A3-EF6B-ABFE-055658424657}"/>
          </ac:spMkLst>
        </pc:spChg>
        <pc:picChg chg="del">
          <ac:chgData name="Khoshnevis, Arman" userId="f2849aa6-fb77-4e43-850e-265c14d4762d" providerId="ADAL" clId="{C6CF1D7A-019A-2243-9504-3EDEF86B39FC}" dt="2024-04-16T15:05:38.100" v="1351" actId="478"/>
          <ac:picMkLst>
            <pc:docMk/>
            <pc:sldMk cId="253394794" sldId="259"/>
            <ac:picMk id="9" creationId="{1E56CAA3-DB42-FC7B-5038-C041AD6C627B}"/>
          </ac:picMkLst>
        </pc:picChg>
        <pc:picChg chg="add mod">
          <ac:chgData name="Khoshnevis, Arman" userId="f2849aa6-fb77-4e43-850e-265c14d4762d" providerId="ADAL" clId="{C6CF1D7A-019A-2243-9504-3EDEF86B39FC}" dt="2024-04-16T16:02:26.430" v="2838"/>
          <ac:picMkLst>
            <pc:docMk/>
            <pc:sldMk cId="253394794" sldId="259"/>
            <ac:picMk id="18" creationId="{C05AD148-3F24-2322-CEF4-B8962E67DB66}"/>
          </ac:picMkLst>
        </pc:picChg>
        <pc:picChg chg="del">
          <ac:chgData name="Khoshnevis, Arman" userId="f2849aa6-fb77-4e43-850e-265c14d4762d" providerId="ADAL" clId="{C6CF1D7A-019A-2243-9504-3EDEF86B39FC}" dt="2024-04-16T15:05:37.581" v="1350" actId="478"/>
          <ac:picMkLst>
            <pc:docMk/>
            <pc:sldMk cId="253394794" sldId="259"/>
            <ac:picMk id="1026" creationId="{DB339614-4450-56C5-6B65-FBDFD6D02C20}"/>
          </ac:picMkLst>
        </pc:picChg>
        <pc:picChg chg="del">
          <ac:chgData name="Khoshnevis, Arman" userId="f2849aa6-fb77-4e43-850e-265c14d4762d" providerId="ADAL" clId="{C6CF1D7A-019A-2243-9504-3EDEF86B39FC}" dt="2024-04-16T15:05:39.722" v="1352" actId="478"/>
          <ac:picMkLst>
            <pc:docMk/>
            <pc:sldMk cId="253394794" sldId="259"/>
            <ac:picMk id="1030" creationId="{7A9F16DF-BE26-1C50-0663-235E5C810282}"/>
          </ac:picMkLst>
        </pc:picChg>
        <pc:picChg chg="add mod">
          <ac:chgData name="Khoshnevis, Arman" userId="f2849aa6-fb77-4e43-850e-265c14d4762d" providerId="ADAL" clId="{C6CF1D7A-019A-2243-9504-3EDEF86B39FC}" dt="2024-04-16T16:02:47.517" v="2842" actId="1076"/>
          <ac:picMkLst>
            <pc:docMk/>
            <pc:sldMk cId="253394794" sldId="259"/>
            <ac:picMk id="3074" creationId="{3519F616-B3C1-1DF4-FA33-A65096FD6AA3}"/>
          </ac:picMkLst>
        </pc:picChg>
        <pc:picChg chg="add mod">
          <ac:chgData name="Khoshnevis, Arman" userId="f2849aa6-fb77-4e43-850e-265c14d4762d" providerId="ADAL" clId="{C6CF1D7A-019A-2243-9504-3EDEF86B39FC}" dt="2024-04-16T16:03:02.617" v="2846" actId="732"/>
          <ac:picMkLst>
            <pc:docMk/>
            <pc:sldMk cId="253394794" sldId="259"/>
            <ac:picMk id="3076" creationId="{2B1AB1C4-D195-FA73-51F5-15370CCFF13F}"/>
          </ac:picMkLst>
        </pc:picChg>
        <pc:picChg chg="add mod">
          <ac:chgData name="Khoshnevis, Arman" userId="f2849aa6-fb77-4e43-850e-265c14d4762d" providerId="ADAL" clId="{C6CF1D7A-019A-2243-9504-3EDEF86B39FC}" dt="2024-04-16T19:57:59.885" v="4111" actId="1076"/>
          <ac:picMkLst>
            <pc:docMk/>
            <pc:sldMk cId="253394794" sldId="259"/>
            <ac:picMk id="3078" creationId="{D6CECEC2-1BF5-563A-C784-A4BC35F86A44}"/>
          </ac:picMkLst>
        </pc:picChg>
        <pc:cxnChg chg="add mod">
          <ac:chgData name="Khoshnevis, Arman" userId="f2849aa6-fb77-4e43-850e-265c14d4762d" providerId="ADAL" clId="{C6CF1D7A-019A-2243-9504-3EDEF86B39FC}" dt="2024-04-16T15:10:05.189" v="1706" actId="1582"/>
          <ac:cxnSpMkLst>
            <pc:docMk/>
            <pc:sldMk cId="253394794" sldId="259"/>
            <ac:cxnSpMk id="3" creationId="{6F327A1C-9E1F-AA6D-891C-54B553826384}"/>
          </ac:cxnSpMkLst>
        </pc:cxnChg>
        <pc:cxnChg chg="add mod">
          <ac:chgData name="Khoshnevis, Arman" userId="f2849aa6-fb77-4e43-850e-265c14d4762d" providerId="ADAL" clId="{C6CF1D7A-019A-2243-9504-3EDEF86B39FC}" dt="2024-04-16T15:10:18.090" v="1710" actId="14100"/>
          <ac:cxnSpMkLst>
            <pc:docMk/>
            <pc:sldMk cId="253394794" sldId="259"/>
            <ac:cxnSpMk id="4" creationId="{96E249E9-4B23-F298-9956-3A8377489BDE}"/>
          </ac:cxnSpMkLst>
        </pc:cxnChg>
        <pc:cxnChg chg="add mod">
          <ac:chgData name="Khoshnevis, Arman" userId="f2849aa6-fb77-4e43-850e-265c14d4762d" providerId="ADAL" clId="{C6CF1D7A-019A-2243-9504-3EDEF86B39FC}" dt="2024-04-16T19:49:21.131" v="3794" actId="1076"/>
          <ac:cxnSpMkLst>
            <pc:docMk/>
            <pc:sldMk cId="253394794" sldId="259"/>
            <ac:cxnSpMk id="19" creationId="{37F38B66-4FF9-8E73-0525-C45522D5AE89}"/>
          </ac:cxnSpMkLst>
        </pc:cxnChg>
      </pc:sldChg>
      <pc:sldChg chg="new del">
        <pc:chgData name="Khoshnevis, Arman" userId="f2849aa6-fb77-4e43-850e-265c14d4762d" providerId="ADAL" clId="{C6CF1D7A-019A-2243-9504-3EDEF86B39FC}" dt="2024-04-16T14:22:06.230" v="2" actId="2696"/>
        <pc:sldMkLst>
          <pc:docMk/>
          <pc:sldMk cId="1410505834" sldId="259"/>
        </pc:sldMkLst>
      </pc:sldChg>
      <pc:sldChg chg="add del">
        <pc:chgData name="Khoshnevis, Arman" userId="f2849aa6-fb77-4e43-850e-265c14d4762d" providerId="ADAL" clId="{C6CF1D7A-019A-2243-9504-3EDEF86B39FC}" dt="2024-04-16T15:01:05.169" v="1329" actId="2696"/>
        <pc:sldMkLst>
          <pc:docMk/>
          <pc:sldMk cId="2046560456" sldId="259"/>
        </pc:sldMkLst>
      </pc:sldChg>
      <pc:sldChg chg="addSp delSp modSp new mod ord modTransition modAnim">
        <pc:chgData name="Khoshnevis, Arman" userId="f2849aa6-fb77-4e43-850e-265c14d4762d" providerId="ADAL" clId="{C6CF1D7A-019A-2243-9504-3EDEF86B39FC}" dt="2024-04-17T00:55:21.401" v="6170"/>
        <pc:sldMkLst>
          <pc:docMk/>
          <pc:sldMk cId="190830240" sldId="260"/>
        </pc:sldMkLst>
        <pc:spChg chg="mod">
          <ac:chgData name="Khoshnevis, Arman" userId="f2849aa6-fb77-4e43-850e-265c14d4762d" providerId="ADAL" clId="{C6CF1D7A-019A-2243-9504-3EDEF86B39FC}" dt="2024-04-16T15:38:32.495" v="1972" actId="1076"/>
          <ac:spMkLst>
            <pc:docMk/>
            <pc:sldMk cId="190830240" sldId="260"/>
            <ac:spMk id="2" creationId="{EDC0A7DE-4B77-18C0-40B2-B2D153547CB2}"/>
          </ac:spMkLst>
        </pc:spChg>
        <pc:spChg chg="mod">
          <ac:chgData name="Khoshnevis, Arman" userId="f2849aa6-fb77-4e43-850e-265c14d4762d" providerId="ADAL" clId="{C6CF1D7A-019A-2243-9504-3EDEF86B39FC}" dt="2024-04-16T19:54:17.820" v="4002" actId="13900"/>
          <ac:spMkLst>
            <pc:docMk/>
            <pc:sldMk cId="190830240" sldId="260"/>
            <ac:spMk id="3" creationId="{57381E41-3FB6-B2DD-2904-2A134BB34D40}"/>
          </ac:spMkLst>
        </pc:spChg>
        <pc:picChg chg="add del mod">
          <ac:chgData name="Khoshnevis, Arman" userId="f2849aa6-fb77-4e43-850e-265c14d4762d" providerId="ADAL" clId="{C6CF1D7A-019A-2243-9504-3EDEF86B39FC}" dt="2024-04-16T16:00:50.551" v="2830" actId="478"/>
          <ac:picMkLst>
            <pc:docMk/>
            <pc:sldMk cId="190830240" sldId="260"/>
            <ac:picMk id="4" creationId="{ED985781-B9C2-09C0-F589-885A7827B6AF}"/>
          </ac:picMkLst>
        </pc:picChg>
        <pc:picChg chg="add del mod">
          <ac:chgData name="Khoshnevis, Arman" userId="f2849aa6-fb77-4e43-850e-265c14d4762d" providerId="ADAL" clId="{C6CF1D7A-019A-2243-9504-3EDEF86B39FC}" dt="2024-04-16T16:00:51.544" v="2831" actId="478"/>
          <ac:picMkLst>
            <pc:docMk/>
            <pc:sldMk cId="190830240" sldId="260"/>
            <ac:picMk id="4098" creationId="{51BAAE7D-9AAD-1D23-503C-0D9CB525B14F}"/>
          </ac:picMkLst>
        </pc:picChg>
        <pc:picChg chg="add mod">
          <ac:chgData name="Khoshnevis, Arman" userId="f2849aa6-fb77-4e43-850e-265c14d4762d" providerId="ADAL" clId="{C6CF1D7A-019A-2243-9504-3EDEF86B39FC}" dt="2024-04-16T16:00:56" v="2832" actId="1076"/>
          <ac:picMkLst>
            <pc:docMk/>
            <pc:sldMk cId="190830240" sldId="260"/>
            <ac:picMk id="4100" creationId="{FF32067D-40AA-41F0-9976-597A64AC31ED}"/>
          </ac:picMkLst>
        </pc:picChg>
        <pc:picChg chg="add mod">
          <ac:chgData name="Khoshnevis, Arman" userId="f2849aa6-fb77-4e43-850e-265c14d4762d" providerId="ADAL" clId="{C6CF1D7A-019A-2243-9504-3EDEF86B39FC}" dt="2024-04-16T16:01:13.333" v="2837" actId="1076"/>
          <ac:picMkLst>
            <pc:docMk/>
            <pc:sldMk cId="190830240" sldId="260"/>
            <ac:picMk id="4102" creationId="{E4D0047B-823D-AA5D-C978-E72B89B6BD9A}"/>
          </ac:picMkLst>
        </pc:picChg>
        <pc:cxnChg chg="add mod">
          <ac:chgData name="Khoshnevis, Arman" userId="f2849aa6-fb77-4e43-850e-265c14d4762d" providerId="ADAL" clId="{C6CF1D7A-019A-2243-9504-3EDEF86B39FC}" dt="2024-04-16T19:49:04.432" v="3791" actId="1076"/>
          <ac:cxnSpMkLst>
            <pc:docMk/>
            <pc:sldMk cId="190830240" sldId="260"/>
            <ac:cxnSpMk id="5" creationId="{7ED8590A-A1D0-AE5C-649B-B16ECC2C6862}"/>
          </ac:cxnSpMkLst>
        </pc:cxnChg>
      </pc:sldChg>
      <pc:sldChg chg="addSp delSp modSp add mod modTransition modAnim">
        <pc:chgData name="Khoshnevis, Arman" userId="f2849aa6-fb77-4e43-850e-265c14d4762d" providerId="ADAL" clId="{C6CF1D7A-019A-2243-9504-3EDEF86B39FC}" dt="2024-04-17T00:55:21.401" v="6170"/>
        <pc:sldMkLst>
          <pc:docMk/>
          <pc:sldMk cId="3445140698" sldId="261"/>
        </pc:sldMkLst>
        <pc:spChg chg="mod">
          <ac:chgData name="Khoshnevis, Arman" userId="f2849aa6-fb77-4e43-850e-265c14d4762d" providerId="ADAL" clId="{C6CF1D7A-019A-2243-9504-3EDEF86B39FC}" dt="2024-04-16T19:38:10.452" v="3573" actId="20577"/>
          <ac:spMkLst>
            <pc:docMk/>
            <pc:sldMk cId="3445140698" sldId="261"/>
            <ac:spMk id="2" creationId="{EDC0A7DE-4B77-18C0-40B2-B2D153547CB2}"/>
          </ac:spMkLst>
        </pc:spChg>
        <pc:spChg chg="mod">
          <ac:chgData name="Khoshnevis, Arman" userId="f2849aa6-fb77-4e43-850e-265c14d4762d" providerId="ADAL" clId="{C6CF1D7A-019A-2243-9504-3EDEF86B39FC}" dt="2024-04-16T19:40:36.742" v="3681" actId="20577"/>
          <ac:spMkLst>
            <pc:docMk/>
            <pc:sldMk cId="3445140698" sldId="261"/>
            <ac:spMk id="3" creationId="{57381E41-3FB6-B2DD-2904-2A134BB34D40}"/>
          </ac:spMkLst>
        </pc:spChg>
        <pc:spChg chg="add mod">
          <ac:chgData name="Khoshnevis, Arman" userId="f2849aa6-fb77-4e43-850e-265c14d4762d" providerId="ADAL" clId="{C6CF1D7A-019A-2243-9504-3EDEF86B39FC}" dt="2024-04-16T19:41:52.825" v="3698" actId="1076"/>
          <ac:spMkLst>
            <pc:docMk/>
            <pc:sldMk cId="3445140698" sldId="261"/>
            <ac:spMk id="4" creationId="{6662D1D3-B7C3-245F-760B-8A3B6558C1A3}"/>
          </ac:spMkLst>
        </pc:spChg>
        <pc:spChg chg="add mod">
          <ac:chgData name="Khoshnevis, Arman" userId="f2849aa6-fb77-4e43-850e-265c14d4762d" providerId="ADAL" clId="{C6CF1D7A-019A-2243-9504-3EDEF86B39FC}" dt="2024-04-16T19:42:49.065" v="3751" actId="403"/>
          <ac:spMkLst>
            <pc:docMk/>
            <pc:sldMk cId="3445140698" sldId="261"/>
            <ac:spMk id="5" creationId="{A52FE6CA-194B-058F-25A2-ADF0AF429A3E}"/>
          </ac:spMkLst>
        </pc:spChg>
        <pc:picChg chg="del">
          <ac:chgData name="Khoshnevis, Arman" userId="f2849aa6-fb77-4e43-850e-265c14d4762d" providerId="ADAL" clId="{C6CF1D7A-019A-2243-9504-3EDEF86B39FC}" dt="2024-04-16T16:20:35.520" v="3363" actId="478"/>
          <ac:picMkLst>
            <pc:docMk/>
            <pc:sldMk cId="3445140698" sldId="261"/>
            <ac:picMk id="4100" creationId="{FF32067D-40AA-41F0-9976-597A64AC31ED}"/>
          </ac:picMkLst>
        </pc:picChg>
        <pc:picChg chg="del">
          <ac:chgData name="Khoshnevis, Arman" userId="f2849aa6-fb77-4e43-850e-265c14d4762d" providerId="ADAL" clId="{C6CF1D7A-019A-2243-9504-3EDEF86B39FC}" dt="2024-04-16T16:20:36.581" v="3364" actId="478"/>
          <ac:picMkLst>
            <pc:docMk/>
            <pc:sldMk cId="3445140698" sldId="261"/>
            <ac:picMk id="4102" creationId="{E4D0047B-823D-AA5D-C978-E72B89B6BD9A}"/>
          </ac:picMkLst>
        </pc:picChg>
        <pc:picChg chg="add mod">
          <ac:chgData name="Khoshnevis, Arman" userId="f2849aa6-fb77-4e43-850e-265c14d4762d" providerId="ADAL" clId="{C6CF1D7A-019A-2243-9504-3EDEF86B39FC}" dt="2024-04-16T19:39:22.855" v="3633" actId="1035"/>
          <ac:picMkLst>
            <pc:docMk/>
            <pc:sldMk cId="3445140698" sldId="261"/>
            <ac:picMk id="5122" creationId="{2567597D-F603-D5FF-FFC2-1369FB3CAEB5}"/>
          </ac:picMkLst>
        </pc:picChg>
        <pc:picChg chg="add mod">
          <ac:chgData name="Khoshnevis, Arman" userId="f2849aa6-fb77-4e43-850e-265c14d4762d" providerId="ADAL" clId="{C6CF1D7A-019A-2243-9504-3EDEF86B39FC}" dt="2024-04-16T19:41:06.242" v="3690" actId="1076"/>
          <ac:picMkLst>
            <pc:docMk/>
            <pc:sldMk cId="3445140698" sldId="261"/>
            <ac:picMk id="5124" creationId="{9968148F-B552-C950-06B3-B2464DD4517E}"/>
          </ac:picMkLst>
        </pc:picChg>
        <pc:cxnChg chg="add mod">
          <ac:chgData name="Khoshnevis, Arman" userId="f2849aa6-fb77-4e43-850e-265c14d4762d" providerId="ADAL" clId="{C6CF1D7A-019A-2243-9504-3EDEF86B39FC}" dt="2024-04-16T19:49:33.686" v="3798" actId="1076"/>
          <ac:cxnSpMkLst>
            <pc:docMk/>
            <pc:sldMk cId="3445140698" sldId="261"/>
            <ac:cxnSpMk id="6" creationId="{B7AE83F5-B30A-314F-2020-9622B65ABAF7}"/>
          </ac:cxnSpMkLst>
        </pc:cxnChg>
      </pc:sldChg>
      <pc:sldChg chg="addSp delSp modSp add mod modTransition delAnim modAnim">
        <pc:chgData name="Khoshnevis, Arman" userId="f2849aa6-fb77-4e43-850e-265c14d4762d" providerId="ADAL" clId="{C6CF1D7A-019A-2243-9504-3EDEF86B39FC}" dt="2024-04-17T03:08:07.273" v="6607"/>
        <pc:sldMkLst>
          <pc:docMk/>
          <pc:sldMk cId="1783408547" sldId="262"/>
        </pc:sldMkLst>
        <pc:spChg chg="mod">
          <ac:chgData name="Khoshnevis, Arman" userId="f2849aa6-fb77-4e43-850e-265c14d4762d" providerId="ADAL" clId="{C6CF1D7A-019A-2243-9504-3EDEF86B39FC}" dt="2024-04-16T20:17:22.530" v="4190" actId="20577"/>
          <ac:spMkLst>
            <pc:docMk/>
            <pc:sldMk cId="1783408547" sldId="262"/>
            <ac:spMk id="2" creationId="{EDC0A7DE-4B77-18C0-40B2-B2D153547CB2}"/>
          </ac:spMkLst>
        </pc:spChg>
        <pc:spChg chg="mod">
          <ac:chgData name="Khoshnevis, Arman" userId="f2849aa6-fb77-4e43-850e-265c14d4762d" providerId="ADAL" clId="{C6CF1D7A-019A-2243-9504-3EDEF86B39FC}" dt="2024-04-16T20:18:40.207" v="4282" actId="20577"/>
          <ac:spMkLst>
            <pc:docMk/>
            <pc:sldMk cId="1783408547" sldId="262"/>
            <ac:spMk id="3" creationId="{57381E41-3FB6-B2DD-2904-2A134BB34D40}"/>
          </ac:spMkLst>
        </pc:spChg>
        <pc:spChg chg="del">
          <ac:chgData name="Khoshnevis, Arman" userId="f2849aa6-fb77-4e43-850e-265c14d4762d" providerId="ADAL" clId="{C6CF1D7A-019A-2243-9504-3EDEF86B39FC}" dt="2024-04-16T20:16:46.785" v="4153" actId="478"/>
          <ac:spMkLst>
            <pc:docMk/>
            <pc:sldMk cId="1783408547" sldId="262"/>
            <ac:spMk id="4" creationId="{6662D1D3-B7C3-245F-760B-8A3B6558C1A3}"/>
          </ac:spMkLst>
        </pc:spChg>
        <pc:spChg chg="del">
          <ac:chgData name="Khoshnevis, Arman" userId="f2849aa6-fb77-4e43-850e-265c14d4762d" providerId="ADAL" clId="{C6CF1D7A-019A-2243-9504-3EDEF86B39FC}" dt="2024-04-16T20:16:48.238" v="4154" actId="478"/>
          <ac:spMkLst>
            <pc:docMk/>
            <pc:sldMk cId="1783408547" sldId="262"/>
            <ac:spMk id="5" creationId="{A52FE6CA-194B-058F-25A2-ADF0AF429A3E}"/>
          </ac:spMkLst>
        </pc:spChg>
        <pc:spChg chg="add mod">
          <ac:chgData name="Khoshnevis, Arman" userId="f2849aa6-fb77-4e43-850e-265c14d4762d" providerId="ADAL" clId="{C6CF1D7A-019A-2243-9504-3EDEF86B39FC}" dt="2024-04-16T20:44:28.913" v="4478" actId="1582"/>
          <ac:spMkLst>
            <pc:docMk/>
            <pc:sldMk cId="1783408547" sldId="262"/>
            <ac:spMk id="11" creationId="{9BEC7198-322E-EA72-7E9A-E21B391A6F0E}"/>
          </ac:spMkLst>
        </pc:spChg>
        <pc:spChg chg="add mod">
          <ac:chgData name="Khoshnevis, Arman" userId="f2849aa6-fb77-4e43-850e-265c14d4762d" providerId="ADAL" clId="{C6CF1D7A-019A-2243-9504-3EDEF86B39FC}" dt="2024-04-16T20:47:36.393" v="4554" actId="1035"/>
          <ac:spMkLst>
            <pc:docMk/>
            <pc:sldMk cId="1783408547" sldId="262"/>
            <ac:spMk id="20" creationId="{5CCEA29A-0188-E910-5982-B11573D1447C}"/>
          </ac:spMkLst>
        </pc:spChg>
        <pc:picChg chg="add del mod">
          <ac:chgData name="Khoshnevis, Arman" userId="f2849aa6-fb77-4e43-850e-265c14d4762d" providerId="ADAL" clId="{C6CF1D7A-019A-2243-9504-3EDEF86B39FC}" dt="2024-04-16T20:37:19.570" v="4342" actId="478"/>
          <ac:picMkLst>
            <pc:docMk/>
            <pc:sldMk cId="1783408547" sldId="262"/>
            <ac:picMk id="8" creationId="{7FCD4FDD-09B5-0E71-3015-75735694230E}"/>
          </ac:picMkLst>
        </pc:picChg>
        <pc:picChg chg="add mod">
          <ac:chgData name="Khoshnevis, Arman" userId="f2849aa6-fb77-4e43-850e-265c14d4762d" providerId="ADAL" clId="{C6CF1D7A-019A-2243-9504-3EDEF86B39FC}" dt="2024-04-16T20:37:29.603" v="4348" actId="1076"/>
          <ac:picMkLst>
            <pc:docMk/>
            <pc:sldMk cId="1783408547" sldId="262"/>
            <ac:picMk id="10" creationId="{8D08027A-215C-C0AF-5457-443F29A15A10}"/>
          </ac:picMkLst>
        </pc:picChg>
        <pc:picChg chg="del">
          <ac:chgData name="Khoshnevis, Arman" userId="f2849aa6-fb77-4e43-850e-265c14d4762d" providerId="ADAL" clId="{C6CF1D7A-019A-2243-9504-3EDEF86B39FC}" dt="2024-04-16T20:16:49.187" v="4155" actId="478"/>
          <ac:picMkLst>
            <pc:docMk/>
            <pc:sldMk cId="1783408547" sldId="262"/>
            <ac:picMk id="5122" creationId="{2567597D-F603-D5FF-FFC2-1369FB3CAEB5}"/>
          </ac:picMkLst>
        </pc:picChg>
        <pc:picChg chg="del">
          <ac:chgData name="Khoshnevis, Arman" userId="f2849aa6-fb77-4e43-850e-265c14d4762d" providerId="ADAL" clId="{C6CF1D7A-019A-2243-9504-3EDEF86B39FC}" dt="2024-04-16T20:16:44.312" v="4152" actId="478"/>
          <ac:picMkLst>
            <pc:docMk/>
            <pc:sldMk cId="1783408547" sldId="262"/>
            <ac:picMk id="5124" creationId="{9968148F-B552-C950-06B3-B2464DD4517E}"/>
          </ac:picMkLst>
        </pc:picChg>
        <pc:picChg chg="add mod">
          <ac:chgData name="Khoshnevis, Arman" userId="f2849aa6-fb77-4e43-850e-265c14d4762d" providerId="ADAL" clId="{C6CF1D7A-019A-2243-9504-3EDEF86B39FC}" dt="2024-04-16T20:20:15.708" v="4307" actId="1076"/>
          <ac:picMkLst>
            <pc:docMk/>
            <pc:sldMk cId="1783408547" sldId="262"/>
            <ac:picMk id="6146" creationId="{C7FB29D6-6EB6-AED9-D9AC-843E4A2728E9}"/>
          </ac:picMkLst>
        </pc:picChg>
        <pc:cxnChg chg="add mod">
          <ac:chgData name="Khoshnevis, Arman" userId="f2849aa6-fb77-4e43-850e-265c14d4762d" providerId="ADAL" clId="{C6CF1D7A-019A-2243-9504-3EDEF86B39FC}" dt="2024-04-16T20:44:55.176" v="4483" actId="1582"/>
          <ac:cxnSpMkLst>
            <pc:docMk/>
            <pc:sldMk cId="1783408547" sldId="262"/>
            <ac:cxnSpMk id="13" creationId="{C3664B4A-392E-238D-547E-1FC7DF130DE5}"/>
          </ac:cxnSpMkLst>
        </pc:cxnChg>
        <pc:cxnChg chg="add mod">
          <ac:chgData name="Khoshnevis, Arman" userId="f2849aa6-fb77-4e43-850e-265c14d4762d" providerId="ADAL" clId="{C6CF1D7A-019A-2243-9504-3EDEF86B39FC}" dt="2024-04-16T20:46:35.564" v="4511" actId="14100"/>
          <ac:cxnSpMkLst>
            <pc:docMk/>
            <pc:sldMk cId="1783408547" sldId="262"/>
            <ac:cxnSpMk id="14" creationId="{39953791-B7EB-DD55-635B-B84ADAAEC427}"/>
          </ac:cxnSpMkLst>
        </pc:cxnChg>
        <pc:cxnChg chg="add mod">
          <ac:chgData name="Khoshnevis, Arman" userId="f2849aa6-fb77-4e43-850e-265c14d4762d" providerId="ADAL" clId="{C6CF1D7A-019A-2243-9504-3EDEF86B39FC}" dt="2024-04-16T20:46:08.580" v="4497"/>
          <ac:cxnSpMkLst>
            <pc:docMk/>
            <pc:sldMk cId="1783408547" sldId="262"/>
            <ac:cxnSpMk id="16" creationId="{5D38792D-0033-5A4E-E18C-B4F1C4A99E6E}"/>
          </ac:cxnSpMkLst>
        </pc:cxnChg>
      </pc:sldChg>
      <pc:sldChg chg="addSp delSp modSp add mod modTransition modAnim">
        <pc:chgData name="Khoshnevis, Arman" userId="f2849aa6-fb77-4e43-850e-265c14d4762d" providerId="ADAL" clId="{C6CF1D7A-019A-2243-9504-3EDEF86B39FC}" dt="2024-04-17T00:55:21.401" v="6170"/>
        <pc:sldMkLst>
          <pc:docMk/>
          <pc:sldMk cId="3721273707" sldId="263"/>
        </pc:sldMkLst>
        <pc:spChg chg="mod">
          <ac:chgData name="Khoshnevis, Arman" userId="f2849aa6-fb77-4e43-850e-265c14d4762d" providerId="ADAL" clId="{C6CF1D7A-019A-2243-9504-3EDEF86B39FC}" dt="2024-04-16T20:21:45.728" v="4341" actId="20577"/>
          <ac:spMkLst>
            <pc:docMk/>
            <pc:sldMk cId="3721273707" sldId="263"/>
            <ac:spMk id="2" creationId="{EDC0A7DE-4B77-18C0-40B2-B2D153547CB2}"/>
          </ac:spMkLst>
        </pc:spChg>
        <pc:spChg chg="mod">
          <ac:chgData name="Khoshnevis, Arman" userId="f2849aa6-fb77-4e43-850e-265c14d4762d" providerId="ADAL" clId="{C6CF1D7A-019A-2243-9504-3EDEF86B39FC}" dt="2024-04-16T20:42:27.333" v="4468" actId="113"/>
          <ac:spMkLst>
            <pc:docMk/>
            <pc:sldMk cId="3721273707" sldId="263"/>
            <ac:spMk id="3" creationId="{57381E41-3FB6-B2DD-2904-2A134BB34D40}"/>
          </ac:spMkLst>
        </pc:spChg>
        <pc:spChg chg="add mod">
          <ac:chgData name="Khoshnevis, Arman" userId="f2849aa6-fb77-4e43-850e-265c14d4762d" providerId="ADAL" clId="{C6CF1D7A-019A-2243-9504-3EDEF86B39FC}" dt="2024-04-16T20:51:32.478" v="4555"/>
          <ac:spMkLst>
            <pc:docMk/>
            <pc:sldMk cId="3721273707" sldId="263"/>
            <ac:spMk id="10" creationId="{228F97CD-1269-4772-40FB-21C2F406CA63}"/>
          </ac:spMkLst>
        </pc:spChg>
        <pc:picChg chg="add mod">
          <ac:chgData name="Khoshnevis, Arman" userId="f2849aa6-fb77-4e43-850e-265c14d4762d" providerId="ADAL" clId="{C6CF1D7A-019A-2243-9504-3EDEF86B39FC}" dt="2024-04-16T20:38:32.134" v="4359" actId="1076"/>
          <ac:picMkLst>
            <pc:docMk/>
            <pc:sldMk cId="3721273707" sldId="263"/>
            <ac:picMk id="5" creationId="{955A65F0-8EFB-D0F9-3332-84FF3F759F29}"/>
          </ac:picMkLst>
        </pc:picChg>
        <pc:picChg chg="del">
          <ac:chgData name="Khoshnevis, Arman" userId="f2849aa6-fb77-4e43-850e-265c14d4762d" providerId="ADAL" clId="{C6CF1D7A-019A-2243-9504-3EDEF86B39FC}" dt="2024-04-16T20:21:31.360" v="4311" actId="478"/>
          <ac:picMkLst>
            <pc:docMk/>
            <pc:sldMk cId="3721273707" sldId="263"/>
            <ac:picMk id="8" creationId="{7FCD4FDD-09B5-0E71-3015-75735694230E}"/>
          </ac:picMkLst>
        </pc:picChg>
        <pc:picChg chg="add del mod">
          <ac:chgData name="Khoshnevis, Arman" userId="f2849aa6-fb77-4e43-850e-265c14d4762d" providerId="ADAL" clId="{C6CF1D7A-019A-2243-9504-3EDEF86B39FC}" dt="2024-04-16T20:42:37.020" v="4471" actId="478"/>
          <ac:picMkLst>
            <pc:docMk/>
            <pc:sldMk cId="3721273707" sldId="263"/>
            <ac:picMk id="9" creationId="{4402382D-5DC0-98AA-0089-C790EAE86FA9}"/>
          </ac:picMkLst>
        </pc:picChg>
        <pc:picChg chg="del">
          <ac:chgData name="Khoshnevis, Arman" userId="f2849aa6-fb77-4e43-850e-265c14d4762d" providerId="ADAL" clId="{C6CF1D7A-019A-2243-9504-3EDEF86B39FC}" dt="2024-04-16T20:21:32.361" v="4312" actId="478"/>
          <ac:picMkLst>
            <pc:docMk/>
            <pc:sldMk cId="3721273707" sldId="263"/>
            <ac:picMk id="6146" creationId="{C7FB29D6-6EB6-AED9-D9AC-843E4A2728E9}"/>
          </ac:picMkLst>
        </pc:picChg>
      </pc:sldChg>
      <pc:sldChg chg="addSp delSp modSp add mod modTransition delAnim modAnim">
        <pc:chgData name="Khoshnevis, Arman" userId="f2849aa6-fb77-4e43-850e-265c14d4762d" providerId="ADAL" clId="{C6CF1D7A-019A-2243-9504-3EDEF86B39FC}" dt="2024-04-17T14:21:01.078" v="9782" actId="1035"/>
        <pc:sldMkLst>
          <pc:docMk/>
          <pc:sldMk cId="1370121137" sldId="264"/>
        </pc:sldMkLst>
        <pc:spChg chg="mod">
          <ac:chgData name="Khoshnevis, Arman" userId="f2849aa6-fb77-4e43-850e-265c14d4762d" providerId="ADAL" clId="{C6CF1D7A-019A-2243-9504-3EDEF86B39FC}" dt="2024-04-16T20:51:48.058" v="4583" actId="20577"/>
          <ac:spMkLst>
            <pc:docMk/>
            <pc:sldMk cId="1370121137" sldId="264"/>
            <ac:spMk id="2" creationId="{EDC0A7DE-4B77-18C0-40B2-B2D153547CB2}"/>
          </ac:spMkLst>
        </pc:spChg>
        <pc:spChg chg="mod">
          <ac:chgData name="Khoshnevis, Arman" userId="f2849aa6-fb77-4e43-850e-265c14d4762d" providerId="ADAL" clId="{C6CF1D7A-019A-2243-9504-3EDEF86B39FC}" dt="2024-04-16T21:37:52.898" v="4880" actId="5793"/>
          <ac:spMkLst>
            <pc:docMk/>
            <pc:sldMk cId="1370121137" sldId="264"/>
            <ac:spMk id="3" creationId="{57381E41-3FB6-B2DD-2904-2A134BB34D40}"/>
          </ac:spMkLst>
        </pc:spChg>
        <pc:spChg chg="add del mod">
          <ac:chgData name="Khoshnevis, Arman" userId="f2849aa6-fb77-4e43-850e-265c14d4762d" providerId="ADAL" clId="{C6CF1D7A-019A-2243-9504-3EDEF86B39FC}" dt="2024-04-16T21:38:27.325" v="4888" actId="478"/>
          <ac:spMkLst>
            <pc:docMk/>
            <pc:sldMk cId="1370121137" sldId="264"/>
            <ac:spMk id="8" creationId="{BC102842-B6D4-ABEA-340F-515E4012C399}"/>
          </ac:spMkLst>
        </pc:spChg>
        <pc:picChg chg="del">
          <ac:chgData name="Khoshnevis, Arman" userId="f2849aa6-fb77-4e43-850e-265c14d4762d" providerId="ADAL" clId="{C6CF1D7A-019A-2243-9504-3EDEF86B39FC}" dt="2024-04-16T20:51:37.415" v="4558" actId="478"/>
          <ac:picMkLst>
            <pc:docMk/>
            <pc:sldMk cId="1370121137" sldId="264"/>
            <ac:picMk id="5" creationId="{955A65F0-8EFB-D0F9-3332-84FF3F759F29}"/>
          </ac:picMkLst>
        </pc:picChg>
        <pc:picChg chg="add mod">
          <ac:chgData name="Khoshnevis, Arman" userId="f2849aa6-fb77-4e43-850e-265c14d4762d" providerId="ADAL" clId="{C6CF1D7A-019A-2243-9504-3EDEF86B39FC}" dt="2024-04-17T14:21:01.078" v="9782" actId="1035"/>
          <ac:picMkLst>
            <pc:docMk/>
            <pc:sldMk cId="1370121137" sldId="264"/>
            <ac:picMk id="5" creationId="{BD8A2714-15C0-8A6B-F827-BC206940AAD4}"/>
          </ac:picMkLst>
        </pc:picChg>
        <pc:picChg chg="add del mod">
          <ac:chgData name="Khoshnevis, Arman" userId="f2849aa6-fb77-4e43-850e-265c14d4762d" providerId="ADAL" clId="{C6CF1D7A-019A-2243-9504-3EDEF86B39FC}" dt="2024-04-16T21:37:47.880" v="4877" actId="478"/>
          <ac:picMkLst>
            <pc:docMk/>
            <pc:sldMk cId="1370121137" sldId="264"/>
            <ac:picMk id="7" creationId="{31657780-52F4-383F-0618-C033A947D08D}"/>
          </ac:picMkLst>
        </pc:picChg>
        <pc:picChg chg="add del mod">
          <ac:chgData name="Khoshnevis, Arman" userId="f2849aa6-fb77-4e43-850e-265c14d4762d" providerId="ADAL" clId="{C6CF1D7A-019A-2243-9504-3EDEF86B39FC}" dt="2024-04-16T21:37:47.411" v="4876" actId="478"/>
          <ac:picMkLst>
            <pc:docMk/>
            <pc:sldMk cId="1370121137" sldId="264"/>
            <ac:picMk id="10" creationId="{86E2B045-51D7-8944-2E16-984BBCB0F40F}"/>
          </ac:picMkLst>
        </pc:picChg>
        <pc:picChg chg="add del mod">
          <ac:chgData name="Khoshnevis, Arman" userId="f2849aa6-fb77-4e43-850e-265c14d4762d" providerId="ADAL" clId="{C6CF1D7A-019A-2243-9504-3EDEF86B39FC}" dt="2024-04-17T14:20:45.209" v="9768" actId="478"/>
          <ac:picMkLst>
            <pc:docMk/>
            <pc:sldMk cId="1370121137" sldId="264"/>
            <ac:picMk id="12" creationId="{6B2CE1ED-F300-E6D9-89D6-94124051F6CB}"/>
          </ac:picMkLst>
        </pc:picChg>
        <pc:picChg chg="add del mod">
          <ac:chgData name="Khoshnevis, Arman" userId="f2849aa6-fb77-4e43-850e-265c14d4762d" providerId="ADAL" clId="{C6CF1D7A-019A-2243-9504-3EDEF86B39FC}" dt="2024-04-17T14:09:31.524" v="9405" actId="478"/>
          <ac:picMkLst>
            <pc:docMk/>
            <pc:sldMk cId="1370121137" sldId="264"/>
            <ac:picMk id="4098" creationId="{17117AF5-E369-E15C-D1B1-E1AE9635BE5F}"/>
          </ac:picMkLst>
        </pc:picChg>
      </pc:sldChg>
      <pc:sldChg chg="addSp delSp modSp add mod ord modTransition">
        <pc:chgData name="Khoshnevis, Arman" userId="f2849aa6-fb77-4e43-850e-265c14d4762d" providerId="ADAL" clId="{C6CF1D7A-019A-2243-9504-3EDEF86B39FC}" dt="2024-04-17T14:26:39.465" v="9810" actId="1076"/>
        <pc:sldMkLst>
          <pc:docMk/>
          <pc:sldMk cId="3658736669" sldId="265"/>
        </pc:sldMkLst>
        <pc:spChg chg="add mod">
          <ac:chgData name="Khoshnevis, Arman" userId="f2849aa6-fb77-4e43-850e-265c14d4762d" providerId="ADAL" clId="{C6CF1D7A-019A-2243-9504-3EDEF86B39FC}" dt="2024-04-17T14:25:15.736" v="9801" actId="1076"/>
          <ac:spMkLst>
            <pc:docMk/>
            <pc:sldMk cId="3658736669" sldId="265"/>
            <ac:spMk id="4" creationId="{D933EF50-6E0A-94B4-0B35-11A726E569DA}"/>
          </ac:spMkLst>
        </pc:spChg>
        <pc:spChg chg="add mod">
          <ac:chgData name="Khoshnevis, Arman" userId="f2849aa6-fb77-4e43-850e-265c14d4762d" providerId="ADAL" clId="{C6CF1D7A-019A-2243-9504-3EDEF86B39FC}" dt="2024-04-17T14:26:39.465" v="9810" actId="1076"/>
          <ac:spMkLst>
            <pc:docMk/>
            <pc:sldMk cId="3658736669" sldId="265"/>
            <ac:spMk id="5" creationId="{30326953-5088-F702-4416-7DF30B4F1E68}"/>
          </ac:spMkLst>
        </pc:spChg>
        <pc:picChg chg="del">
          <ac:chgData name="Khoshnevis, Arman" userId="f2849aa6-fb77-4e43-850e-265c14d4762d" providerId="ADAL" clId="{C6CF1D7A-019A-2243-9504-3EDEF86B39FC}" dt="2024-04-16T21:38:13.031" v="4886" actId="478"/>
          <ac:picMkLst>
            <pc:docMk/>
            <pc:sldMk cId="3658736669" sldId="265"/>
            <ac:picMk id="12" creationId="{6B2CE1ED-F300-E6D9-89D6-94124051F6CB}"/>
          </ac:picMkLst>
        </pc:picChg>
      </pc:sldChg>
      <pc:sldChg chg="addSp delSp modSp add mod modTransition">
        <pc:chgData name="Khoshnevis, Arman" userId="f2849aa6-fb77-4e43-850e-265c14d4762d" providerId="ADAL" clId="{C6CF1D7A-019A-2243-9504-3EDEF86B39FC}" dt="2024-04-17T13:32:02.729" v="7413" actId="1076"/>
        <pc:sldMkLst>
          <pc:docMk/>
          <pc:sldMk cId="3971309897" sldId="266"/>
        </pc:sldMkLst>
        <pc:spChg chg="mod">
          <ac:chgData name="Khoshnevis, Arman" userId="f2849aa6-fb77-4e43-850e-265c14d4762d" providerId="ADAL" clId="{C6CF1D7A-019A-2243-9504-3EDEF86B39FC}" dt="2024-04-17T13:31:54.690" v="7411" actId="20577"/>
          <ac:spMkLst>
            <pc:docMk/>
            <pc:sldMk cId="3971309897" sldId="266"/>
            <ac:spMk id="2" creationId="{EDC0A7DE-4B77-18C0-40B2-B2D153547CB2}"/>
          </ac:spMkLst>
        </pc:spChg>
        <pc:spChg chg="add del mod">
          <ac:chgData name="Khoshnevis, Arman" userId="f2849aa6-fb77-4e43-850e-265c14d4762d" providerId="ADAL" clId="{C6CF1D7A-019A-2243-9504-3EDEF86B39FC}" dt="2024-04-16T22:04:01.700" v="4945"/>
          <ac:spMkLst>
            <pc:docMk/>
            <pc:sldMk cId="3971309897" sldId="266"/>
            <ac:spMk id="5" creationId="{333F0D54-6AD0-AFA5-BF8A-1883A79E6C52}"/>
          </ac:spMkLst>
        </pc:spChg>
        <pc:spChg chg="add del mod">
          <ac:chgData name="Khoshnevis, Arman" userId="f2849aa6-fb77-4e43-850e-265c14d4762d" providerId="ADAL" clId="{C6CF1D7A-019A-2243-9504-3EDEF86B39FC}" dt="2024-04-16T22:05:03.208" v="4995" actId="478"/>
          <ac:spMkLst>
            <pc:docMk/>
            <pc:sldMk cId="3971309897" sldId="266"/>
            <ac:spMk id="8" creationId="{978185AA-C611-AB5A-5777-4252A383CB29}"/>
          </ac:spMkLst>
        </pc:spChg>
        <pc:picChg chg="add mod">
          <ac:chgData name="Khoshnevis, Arman" userId="f2849aa6-fb77-4e43-850e-265c14d4762d" providerId="ADAL" clId="{C6CF1D7A-019A-2243-9504-3EDEF86B39FC}" dt="2024-04-17T13:32:02.729" v="7413" actId="1076"/>
          <ac:picMkLst>
            <pc:docMk/>
            <pc:sldMk cId="3971309897" sldId="266"/>
            <ac:picMk id="4" creationId="{81C207AD-CC03-8C31-8470-F05AC1D78D0C}"/>
          </ac:picMkLst>
        </pc:picChg>
        <pc:picChg chg="add mod">
          <ac:chgData name="Khoshnevis, Arman" userId="f2849aa6-fb77-4e43-850e-265c14d4762d" providerId="ADAL" clId="{C6CF1D7A-019A-2243-9504-3EDEF86B39FC}" dt="2024-04-16T22:04:01.066" v="4943"/>
          <ac:picMkLst>
            <pc:docMk/>
            <pc:sldMk cId="3971309897" sldId="266"/>
            <ac:picMk id="7" creationId="{087FFA53-B436-2A6C-73EE-66D59DF7B0CF}"/>
          </ac:picMkLst>
        </pc:picChg>
        <pc:picChg chg="add mod">
          <ac:chgData name="Khoshnevis, Arman" userId="f2849aa6-fb77-4e43-850e-265c14d4762d" providerId="ADAL" clId="{C6CF1D7A-019A-2243-9504-3EDEF86B39FC}" dt="2024-04-16T22:04:06.137" v="4954"/>
          <ac:picMkLst>
            <pc:docMk/>
            <pc:sldMk cId="3971309897" sldId="266"/>
            <ac:picMk id="9" creationId="{E98C05EF-AD65-2197-21BA-AFF397A0D608}"/>
          </ac:picMkLst>
        </pc:picChg>
        <pc:picChg chg="del mod">
          <ac:chgData name="Khoshnevis, Arman" userId="f2849aa6-fb77-4e43-850e-265c14d4762d" providerId="ADAL" clId="{C6CF1D7A-019A-2243-9504-3EDEF86B39FC}" dt="2024-04-16T22:01:35.111" v="4935" actId="478"/>
          <ac:picMkLst>
            <pc:docMk/>
            <pc:sldMk cId="3971309897" sldId="266"/>
            <ac:picMk id="12" creationId="{6B2CE1ED-F300-E6D9-89D6-94124051F6CB}"/>
          </ac:picMkLst>
        </pc:picChg>
      </pc:sldChg>
      <pc:sldChg chg="addSp delSp modSp add mod modTransition">
        <pc:chgData name="Khoshnevis, Arman" userId="f2849aa6-fb77-4e43-850e-265c14d4762d" providerId="ADAL" clId="{C6CF1D7A-019A-2243-9504-3EDEF86B39FC}" dt="2024-04-17T13:37:44.628" v="7817" actId="20577"/>
        <pc:sldMkLst>
          <pc:docMk/>
          <pc:sldMk cId="2631796555" sldId="267"/>
        </pc:sldMkLst>
        <pc:spChg chg="mod">
          <ac:chgData name="Khoshnevis, Arman" userId="f2849aa6-fb77-4e43-850e-265c14d4762d" providerId="ADAL" clId="{C6CF1D7A-019A-2243-9504-3EDEF86B39FC}" dt="2024-04-17T13:32:50.364" v="7420"/>
          <ac:spMkLst>
            <pc:docMk/>
            <pc:sldMk cId="2631796555" sldId="267"/>
            <ac:spMk id="2" creationId="{EDC0A7DE-4B77-18C0-40B2-B2D153547CB2}"/>
          </ac:spMkLst>
        </pc:spChg>
        <pc:spChg chg="del">
          <ac:chgData name="Khoshnevis, Arman" userId="f2849aa6-fb77-4e43-850e-265c14d4762d" providerId="ADAL" clId="{C6CF1D7A-019A-2243-9504-3EDEF86B39FC}" dt="2024-04-17T13:32:54.412" v="7421" actId="478"/>
          <ac:spMkLst>
            <pc:docMk/>
            <pc:sldMk cId="2631796555" sldId="267"/>
            <ac:spMk id="3" creationId="{57381E41-3FB6-B2DD-2904-2A134BB34D40}"/>
          </ac:spMkLst>
        </pc:spChg>
        <pc:spChg chg="add del mod">
          <ac:chgData name="Khoshnevis, Arman" userId="f2849aa6-fb77-4e43-850e-265c14d4762d" providerId="ADAL" clId="{C6CF1D7A-019A-2243-9504-3EDEF86B39FC}" dt="2024-04-17T13:32:56.439" v="7422" actId="478"/>
          <ac:spMkLst>
            <pc:docMk/>
            <pc:sldMk cId="2631796555" sldId="267"/>
            <ac:spMk id="9" creationId="{554FA4A7-6B5E-F0FB-5DB0-A2F857C1F6F4}"/>
          </ac:spMkLst>
        </pc:spChg>
        <pc:spChg chg="add mod">
          <ac:chgData name="Khoshnevis, Arman" userId="f2849aa6-fb77-4e43-850e-265c14d4762d" providerId="ADAL" clId="{C6CF1D7A-019A-2243-9504-3EDEF86B39FC}" dt="2024-04-17T13:35:56.270" v="7506" actId="1076"/>
          <ac:spMkLst>
            <pc:docMk/>
            <pc:sldMk cId="2631796555" sldId="267"/>
            <ac:spMk id="10" creationId="{661166C9-2223-447D-2436-33BAB55D5528}"/>
          </ac:spMkLst>
        </pc:spChg>
        <pc:spChg chg="add mod">
          <ac:chgData name="Khoshnevis, Arman" userId="f2849aa6-fb77-4e43-850e-265c14d4762d" providerId="ADAL" clId="{C6CF1D7A-019A-2243-9504-3EDEF86B39FC}" dt="2024-04-17T13:37:44.628" v="7817" actId="20577"/>
          <ac:spMkLst>
            <pc:docMk/>
            <pc:sldMk cId="2631796555" sldId="267"/>
            <ac:spMk id="11" creationId="{8642ADCA-54E0-CD39-3FE6-17F39CBF8905}"/>
          </ac:spMkLst>
        </pc:spChg>
        <pc:picChg chg="del">
          <ac:chgData name="Khoshnevis, Arman" userId="f2849aa6-fb77-4e43-850e-265c14d4762d" providerId="ADAL" clId="{C6CF1D7A-019A-2243-9504-3EDEF86B39FC}" dt="2024-04-17T00:57:24.738" v="6179" actId="478"/>
          <ac:picMkLst>
            <pc:docMk/>
            <pc:sldMk cId="2631796555" sldId="267"/>
            <ac:picMk id="4" creationId="{81C207AD-CC03-8C31-8470-F05AC1D78D0C}"/>
          </ac:picMkLst>
        </pc:picChg>
        <pc:picChg chg="add del mod">
          <ac:chgData name="Khoshnevis, Arman" userId="f2849aa6-fb77-4e43-850e-265c14d4762d" providerId="ADAL" clId="{C6CF1D7A-019A-2243-9504-3EDEF86B39FC}" dt="2024-04-17T13:32:35.472" v="7414" actId="478"/>
          <ac:picMkLst>
            <pc:docMk/>
            <pc:sldMk cId="2631796555" sldId="267"/>
            <ac:picMk id="5" creationId="{E7F486E8-626D-BF15-1A90-13864ACEF7D1}"/>
          </ac:picMkLst>
        </pc:picChg>
        <pc:picChg chg="add mod">
          <ac:chgData name="Khoshnevis, Arman" userId="f2849aa6-fb77-4e43-850e-265c14d4762d" providerId="ADAL" clId="{C6CF1D7A-019A-2243-9504-3EDEF86B39FC}" dt="2024-04-17T13:35:24.354" v="7503" actId="1076"/>
          <ac:picMkLst>
            <pc:docMk/>
            <pc:sldMk cId="2631796555" sldId="267"/>
            <ac:picMk id="7" creationId="{63CE25B0-6AE3-FCAD-11EA-E1834382F385}"/>
          </ac:picMkLst>
        </pc:picChg>
      </pc:sldChg>
      <pc:sldChg chg="addSp delSp modSp add mod modTransition">
        <pc:chgData name="Khoshnevis, Arman" userId="f2849aa6-fb77-4e43-850e-265c14d4762d" providerId="ADAL" clId="{C6CF1D7A-019A-2243-9504-3EDEF86B39FC}" dt="2024-04-17T13:38:41.417" v="7825" actId="478"/>
        <pc:sldMkLst>
          <pc:docMk/>
          <pc:sldMk cId="2059045692" sldId="268"/>
        </pc:sldMkLst>
        <pc:spChg chg="mod">
          <ac:chgData name="Khoshnevis, Arman" userId="f2849aa6-fb77-4e43-850e-265c14d4762d" providerId="ADAL" clId="{C6CF1D7A-019A-2243-9504-3EDEF86B39FC}" dt="2024-04-17T13:38:35.701" v="7823" actId="20577"/>
          <ac:spMkLst>
            <pc:docMk/>
            <pc:sldMk cId="2059045692" sldId="268"/>
            <ac:spMk id="2" creationId="{EDC0A7DE-4B77-18C0-40B2-B2D153547CB2}"/>
          </ac:spMkLst>
        </pc:spChg>
        <pc:spChg chg="del">
          <ac:chgData name="Khoshnevis, Arman" userId="f2849aa6-fb77-4e43-850e-265c14d4762d" providerId="ADAL" clId="{C6CF1D7A-019A-2243-9504-3EDEF86B39FC}" dt="2024-04-17T13:38:38.890" v="7824" actId="478"/>
          <ac:spMkLst>
            <pc:docMk/>
            <pc:sldMk cId="2059045692" sldId="268"/>
            <ac:spMk id="3" creationId="{57381E41-3FB6-B2DD-2904-2A134BB34D40}"/>
          </ac:spMkLst>
        </pc:spChg>
        <pc:spChg chg="add del mod">
          <ac:chgData name="Khoshnevis, Arman" userId="f2849aa6-fb77-4e43-850e-265c14d4762d" providerId="ADAL" clId="{C6CF1D7A-019A-2243-9504-3EDEF86B39FC}" dt="2024-04-17T13:38:41.417" v="7825" actId="478"/>
          <ac:spMkLst>
            <pc:docMk/>
            <pc:sldMk cId="2059045692" sldId="268"/>
            <ac:spMk id="8" creationId="{4C5CF499-72CE-8987-F189-A0DFB8546B73}"/>
          </ac:spMkLst>
        </pc:spChg>
        <pc:picChg chg="del mod">
          <ac:chgData name="Khoshnevis, Arman" userId="f2849aa6-fb77-4e43-850e-265c14d4762d" providerId="ADAL" clId="{C6CF1D7A-019A-2243-9504-3EDEF86B39FC}" dt="2024-04-16T23:04:50.740" v="5020" actId="478"/>
          <ac:picMkLst>
            <pc:docMk/>
            <pc:sldMk cId="2059045692" sldId="268"/>
            <ac:picMk id="4" creationId="{81C207AD-CC03-8C31-8470-F05AC1D78D0C}"/>
          </ac:picMkLst>
        </pc:picChg>
        <pc:picChg chg="add mod">
          <ac:chgData name="Khoshnevis, Arman" userId="f2849aa6-fb77-4e43-850e-265c14d4762d" providerId="ADAL" clId="{C6CF1D7A-019A-2243-9504-3EDEF86B39FC}" dt="2024-04-17T00:15:09.055" v="5383" actId="1076"/>
          <ac:picMkLst>
            <pc:docMk/>
            <pc:sldMk cId="2059045692" sldId="268"/>
            <ac:picMk id="5" creationId="{76088AE8-15C5-4A96-8E66-9958E52D4735}"/>
          </ac:picMkLst>
        </pc:picChg>
      </pc:sldChg>
      <pc:sldChg chg="addSp delSp modSp add mod modTransition">
        <pc:chgData name="Khoshnevis, Arman" userId="f2849aa6-fb77-4e43-850e-265c14d4762d" providerId="ADAL" clId="{C6CF1D7A-019A-2243-9504-3EDEF86B39FC}" dt="2024-04-17T00:55:21.401" v="6170"/>
        <pc:sldMkLst>
          <pc:docMk/>
          <pc:sldMk cId="3409298767" sldId="269"/>
        </pc:sldMkLst>
        <pc:spChg chg="mod">
          <ac:chgData name="Khoshnevis, Arman" userId="f2849aa6-fb77-4e43-850e-265c14d4762d" providerId="ADAL" clId="{C6CF1D7A-019A-2243-9504-3EDEF86B39FC}" dt="2024-04-17T00:17:00.255" v="5410" actId="20577"/>
          <ac:spMkLst>
            <pc:docMk/>
            <pc:sldMk cId="3409298767" sldId="269"/>
            <ac:spMk id="2" creationId="{EDC0A7DE-4B77-18C0-40B2-B2D153547CB2}"/>
          </ac:spMkLst>
        </pc:spChg>
        <pc:picChg chg="del">
          <ac:chgData name="Khoshnevis, Arman" userId="f2849aa6-fb77-4e43-850e-265c14d4762d" providerId="ADAL" clId="{C6CF1D7A-019A-2243-9504-3EDEF86B39FC}" dt="2024-04-16T23:04:52.887" v="5021" actId="478"/>
          <ac:picMkLst>
            <pc:docMk/>
            <pc:sldMk cId="3409298767" sldId="269"/>
            <ac:picMk id="4" creationId="{81C207AD-CC03-8C31-8470-F05AC1D78D0C}"/>
          </ac:picMkLst>
        </pc:picChg>
        <pc:picChg chg="add mod">
          <ac:chgData name="Khoshnevis, Arman" userId="f2849aa6-fb77-4e43-850e-265c14d4762d" providerId="ADAL" clId="{C6CF1D7A-019A-2243-9504-3EDEF86B39FC}" dt="2024-04-17T00:16:49.208" v="5398" actId="1076"/>
          <ac:picMkLst>
            <pc:docMk/>
            <pc:sldMk cId="3409298767" sldId="269"/>
            <ac:picMk id="5" creationId="{0F345CC0-F50A-6267-C46E-4BE558EF7E9C}"/>
          </ac:picMkLst>
        </pc:picChg>
        <pc:picChg chg="add mod">
          <ac:chgData name="Khoshnevis, Arman" userId="f2849aa6-fb77-4e43-850e-265c14d4762d" providerId="ADAL" clId="{C6CF1D7A-019A-2243-9504-3EDEF86B39FC}" dt="2024-04-17T00:16:43.515" v="5396" actId="14100"/>
          <ac:picMkLst>
            <pc:docMk/>
            <pc:sldMk cId="3409298767" sldId="269"/>
            <ac:picMk id="8" creationId="{120DEEA0-93D3-0CE8-1DB3-C7848261F402}"/>
          </ac:picMkLst>
        </pc:picChg>
      </pc:sldChg>
      <pc:sldChg chg="addSp delSp modSp add mod modTransition">
        <pc:chgData name="Khoshnevis, Arman" userId="f2849aa6-fb77-4e43-850e-265c14d4762d" providerId="ADAL" clId="{C6CF1D7A-019A-2243-9504-3EDEF86B39FC}" dt="2024-04-17T13:38:26.596" v="7822" actId="1076"/>
        <pc:sldMkLst>
          <pc:docMk/>
          <pc:sldMk cId="1585023454" sldId="270"/>
        </pc:sldMkLst>
        <pc:spChg chg="mod">
          <ac:chgData name="Khoshnevis, Arman" userId="f2849aa6-fb77-4e43-850e-265c14d4762d" providerId="ADAL" clId="{C6CF1D7A-019A-2243-9504-3EDEF86B39FC}" dt="2024-04-17T03:12:22.947" v="6687" actId="20577"/>
          <ac:spMkLst>
            <pc:docMk/>
            <pc:sldMk cId="1585023454" sldId="270"/>
            <ac:spMk id="2" creationId="{EDC0A7DE-4B77-18C0-40B2-B2D153547CB2}"/>
          </ac:spMkLst>
        </pc:spChg>
        <pc:spChg chg="add mod">
          <ac:chgData name="Khoshnevis, Arman" userId="f2849aa6-fb77-4e43-850e-265c14d4762d" providerId="ADAL" clId="{C6CF1D7A-019A-2243-9504-3EDEF86B39FC}" dt="2024-04-17T13:38:13.597" v="7818" actId="1076"/>
          <ac:spMkLst>
            <pc:docMk/>
            <pc:sldMk cId="1585023454" sldId="270"/>
            <ac:spMk id="4" creationId="{E87AF34B-936A-5CA6-2B15-CEDA85E7ADE1}"/>
          </ac:spMkLst>
        </pc:spChg>
        <pc:spChg chg="add mod">
          <ac:chgData name="Khoshnevis, Arman" userId="f2849aa6-fb77-4e43-850e-265c14d4762d" providerId="ADAL" clId="{C6CF1D7A-019A-2243-9504-3EDEF86B39FC}" dt="2024-04-17T03:12:11.359" v="6686" actId="1076"/>
          <ac:spMkLst>
            <pc:docMk/>
            <pc:sldMk cId="1585023454" sldId="270"/>
            <ac:spMk id="7" creationId="{1AE8FB5D-2764-6983-6B26-02430AC9E08F}"/>
          </ac:spMkLst>
        </pc:spChg>
        <pc:picChg chg="del">
          <ac:chgData name="Khoshnevis, Arman" userId="f2849aa6-fb77-4e43-850e-265c14d4762d" providerId="ADAL" clId="{C6CF1D7A-019A-2243-9504-3EDEF86B39FC}" dt="2024-04-16T23:05:03.790" v="5026" actId="478"/>
          <ac:picMkLst>
            <pc:docMk/>
            <pc:sldMk cId="1585023454" sldId="270"/>
            <ac:picMk id="4" creationId="{81C207AD-CC03-8C31-8470-F05AC1D78D0C}"/>
          </ac:picMkLst>
        </pc:picChg>
        <pc:picChg chg="add mod">
          <ac:chgData name="Khoshnevis, Arman" userId="f2849aa6-fb77-4e43-850e-265c14d4762d" providerId="ADAL" clId="{C6CF1D7A-019A-2243-9504-3EDEF86B39FC}" dt="2024-04-17T13:38:19.246" v="7820" actId="1076"/>
          <ac:picMkLst>
            <pc:docMk/>
            <pc:sldMk cId="1585023454" sldId="270"/>
            <ac:picMk id="5" creationId="{6E8C39B0-9DD8-AE28-3A5F-CE1BD2733A39}"/>
          </ac:picMkLst>
        </pc:picChg>
        <pc:picChg chg="add del mod">
          <ac:chgData name="Khoshnevis, Arman" userId="f2849aa6-fb77-4e43-850e-265c14d4762d" providerId="ADAL" clId="{C6CF1D7A-019A-2243-9504-3EDEF86B39FC}" dt="2024-04-16T23:06:08.059" v="5073" actId="478"/>
          <ac:picMkLst>
            <pc:docMk/>
            <pc:sldMk cId="1585023454" sldId="270"/>
            <ac:picMk id="7" creationId="{21096E43-CF1E-D1A2-D3E1-377AF5AE63D4}"/>
          </ac:picMkLst>
        </pc:picChg>
        <pc:picChg chg="add mod">
          <ac:chgData name="Khoshnevis, Arman" userId="f2849aa6-fb77-4e43-850e-265c14d4762d" providerId="ADAL" clId="{C6CF1D7A-019A-2243-9504-3EDEF86B39FC}" dt="2024-04-17T13:38:13.597" v="7818" actId="1076"/>
          <ac:picMkLst>
            <pc:docMk/>
            <pc:sldMk cId="1585023454" sldId="270"/>
            <ac:picMk id="8" creationId="{8BB02103-68B2-ED81-B0F4-2FF90790FFE7}"/>
          </ac:picMkLst>
        </pc:picChg>
        <pc:picChg chg="add mod">
          <ac:chgData name="Khoshnevis, Arman" userId="f2849aa6-fb77-4e43-850e-265c14d4762d" providerId="ADAL" clId="{C6CF1D7A-019A-2243-9504-3EDEF86B39FC}" dt="2024-04-17T13:38:26.596" v="7822" actId="1076"/>
          <ac:picMkLst>
            <pc:docMk/>
            <pc:sldMk cId="1585023454" sldId="270"/>
            <ac:picMk id="10" creationId="{DB0E7ED1-48FA-74C9-B783-C85980FC819E}"/>
          </ac:picMkLst>
        </pc:picChg>
        <pc:picChg chg="add mod">
          <ac:chgData name="Khoshnevis, Arman" userId="f2849aa6-fb77-4e43-850e-265c14d4762d" providerId="ADAL" clId="{C6CF1D7A-019A-2243-9504-3EDEF86B39FC}" dt="2024-04-16T23:08:20.607" v="5087" actId="1076"/>
          <ac:picMkLst>
            <pc:docMk/>
            <pc:sldMk cId="1585023454" sldId="270"/>
            <ac:picMk id="12" creationId="{858F4B2E-145D-6EBB-5F1C-F74380A0CDCF}"/>
          </ac:picMkLst>
        </pc:picChg>
      </pc:sldChg>
      <pc:sldChg chg="addSp delSp modSp add mod modTransition modAnim">
        <pc:chgData name="Khoshnevis, Arman" userId="f2849aa6-fb77-4e43-850e-265c14d4762d" providerId="ADAL" clId="{C6CF1D7A-019A-2243-9504-3EDEF86B39FC}" dt="2024-04-17T03:05:58.978" v="6606"/>
        <pc:sldMkLst>
          <pc:docMk/>
          <pc:sldMk cId="790292519" sldId="271"/>
        </pc:sldMkLst>
        <pc:spChg chg="mod">
          <ac:chgData name="Khoshnevis, Arman" userId="f2849aa6-fb77-4e43-850e-265c14d4762d" providerId="ADAL" clId="{C6CF1D7A-019A-2243-9504-3EDEF86B39FC}" dt="2024-04-16T23:11:31.619" v="5142" actId="20577"/>
          <ac:spMkLst>
            <pc:docMk/>
            <pc:sldMk cId="790292519" sldId="271"/>
            <ac:spMk id="2" creationId="{EDC0A7DE-4B77-18C0-40B2-B2D153547CB2}"/>
          </ac:spMkLst>
        </pc:spChg>
        <pc:spChg chg="mod">
          <ac:chgData name="Khoshnevis, Arman" userId="f2849aa6-fb77-4e43-850e-265c14d4762d" providerId="ADAL" clId="{C6CF1D7A-019A-2243-9504-3EDEF86B39FC}" dt="2024-04-16T23:28:56.122" v="5239" actId="20577"/>
          <ac:spMkLst>
            <pc:docMk/>
            <pc:sldMk cId="790292519" sldId="271"/>
            <ac:spMk id="3" creationId="{57381E41-3FB6-B2DD-2904-2A134BB34D40}"/>
          </ac:spMkLst>
        </pc:spChg>
        <pc:picChg chg="add del mod">
          <ac:chgData name="Khoshnevis, Arman" userId="f2849aa6-fb77-4e43-850e-265c14d4762d" providerId="ADAL" clId="{C6CF1D7A-019A-2243-9504-3EDEF86B39FC}" dt="2024-04-16T23:27:57.246" v="5186" actId="478"/>
          <ac:picMkLst>
            <pc:docMk/>
            <pc:sldMk cId="790292519" sldId="271"/>
            <ac:picMk id="6" creationId="{9DAA84F9-EE49-FB6F-08E5-19A29EF44D54}"/>
          </ac:picMkLst>
        </pc:picChg>
        <pc:picChg chg="add mod">
          <ac:chgData name="Khoshnevis, Arman" userId="f2849aa6-fb77-4e43-850e-265c14d4762d" providerId="ADAL" clId="{C6CF1D7A-019A-2243-9504-3EDEF86B39FC}" dt="2024-04-16T23:31:07.444" v="5301" actId="1076"/>
          <ac:picMkLst>
            <pc:docMk/>
            <pc:sldMk cId="790292519" sldId="271"/>
            <ac:picMk id="8" creationId="{28ED310D-4F8E-0F90-2915-6BF53F5BD440}"/>
          </ac:picMkLst>
        </pc:picChg>
        <pc:picChg chg="add mod">
          <ac:chgData name="Khoshnevis, Arman" userId="f2849aa6-fb77-4e43-850e-265c14d4762d" providerId="ADAL" clId="{C6CF1D7A-019A-2243-9504-3EDEF86B39FC}" dt="2024-04-17T00:55:38.799" v="6171" actId="1035"/>
          <ac:picMkLst>
            <pc:docMk/>
            <pc:sldMk cId="790292519" sldId="271"/>
            <ac:picMk id="10" creationId="{2C04FC6C-6EDE-B02F-7F27-9EF8912D575F}"/>
          </ac:picMkLst>
        </pc:picChg>
        <pc:picChg chg="add mod">
          <ac:chgData name="Khoshnevis, Arman" userId="f2849aa6-fb77-4e43-850e-265c14d4762d" providerId="ADAL" clId="{C6CF1D7A-019A-2243-9504-3EDEF86B39FC}" dt="2024-04-17T00:55:40.622" v="6173" actId="1035"/>
          <ac:picMkLst>
            <pc:docMk/>
            <pc:sldMk cId="790292519" sldId="271"/>
            <ac:picMk id="12" creationId="{D87111AC-2C9B-1F2D-0E62-246F65EEC530}"/>
          </ac:picMkLst>
        </pc:picChg>
        <pc:picChg chg="add mod">
          <ac:chgData name="Khoshnevis, Arman" userId="f2849aa6-fb77-4e43-850e-265c14d4762d" providerId="ADAL" clId="{C6CF1D7A-019A-2243-9504-3EDEF86B39FC}" dt="2024-04-17T00:55:43.251" v="6177" actId="1035"/>
          <ac:picMkLst>
            <pc:docMk/>
            <pc:sldMk cId="790292519" sldId="271"/>
            <ac:picMk id="14" creationId="{3CB21FB3-C92F-EC95-F384-4B4A8A0690B1}"/>
          </ac:picMkLst>
        </pc:picChg>
        <pc:picChg chg="add mod">
          <ac:chgData name="Khoshnevis, Arman" userId="f2849aa6-fb77-4e43-850e-265c14d4762d" providerId="ADAL" clId="{C6CF1D7A-019A-2243-9504-3EDEF86B39FC}" dt="2024-04-17T00:55:41.883" v="6175" actId="1035"/>
          <ac:picMkLst>
            <pc:docMk/>
            <pc:sldMk cId="790292519" sldId="271"/>
            <ac:picMk id="16" creationId="{F7ADF8DE-8AC9-C851-4E92-8231F7CBD1BB}"/>
          </ac:picMkLst>
        </pc:picChg>
        <pc:picChg chg="add mod modCrop">
          <ac:chgData name="Khoshnevis, Arman" userId="f2849aa6-fb77-4e43-850e-265c14d4762d" providerId="ADAL" clId="{C6CF1D7A-019A-2243-9504-3EDEF86B39FC}" dt="2024-04-16T23:31:22.034" v="5315" actId="1035"/>
          <ac:picMkLst>
            <pc:docMk/>
            <pc:sldMk cId="790292519" sldId="271"/>
            <ac:picMk id="18" creationId="{445ABD7E-087D-8282-85FE-AB67881CCDBB}"/>
          </ac:picMkLst>
        </pc:picChg>
        <pc:picChg chg="add mod">
          <ac:chgData name="Khoshnevis, Arman" userId="f2849aa6-fb77-4e43-850e-265c14d4762d" providerId="ADAL" clId="{C6CF1D7A-019A-2243-9504-3EDEF86B39FC}" dt="2024-04-16T23:30:50.724" v="5296" actId="1076"/>
          <ac:picMkLst>
            <pc:docMk/>
            <pc:sldMk cId="790292519" sldId="271"/>
            <ac:picMk id="20" creationId="{6A595C3B-B8A4-493F-F7C7-383CE6FD0AB5}"/>
          </ac:picMkLst>
        </pc:picChg>
        <pc:picChg chg="del">
          <ac:chgData name="Khoshnevis, Arman" userId="f2849aa6-fb77-4e43-850e-265c14d4762d" providerId="ADAL" clId="{C6CF1D7A-019A-2243-9504-3EDEF86B39FC}" dt="2024-04-16T23:11:43.244" v="5146" actId="478"/>
          <ac:picMkLst>
            <pc:docMk/>
            <pc:sldMk cId="790292519" sldId="271"/>
            <ac:picMk id="4100" creationId="{FF32067D-40AA-41F0-9976-597A64AC31ED}"/>
          </ac:picMkLst>
        </pc:picChg>
        <pc:picChg chg="del">
          <ac:chgData name="Khoshnevis, Arman" userId="f2849aa6-fb77-4e43-850e-265c14d4762d" providerId="ADAL" clId="{C6CF1D7A-019A-2243-9504-3EDEF86B39FC}" dt="2024-04-16T23:11:45.798" v="5147" actId="478"/>
          <ac:picMkLst>
            <pc:docMk/>
            <pc:sldMk cId="790292519" sldId="271"/>
            <ac:picMk id="4102" creationId="{E4D0047B-823D-AA5D-C978-E72B89B6BD9A}"/>
          </ac:picMkLst>
        </pc:picChg>
      </pc:sldChg>
      <pc:sldChg chg="modSp add del mod">
        <pc:chgData name="Khoshnevis, Arman" userId="f2849aa6-fb77-4e43-850e-265c14d4762d" providerId="ADAL" clId="{C6CF1D7A-019A-2243-9504-3EDEF86B39FC}" dt="2024-04-16T23:11:10.666" v="5113" actId="2696"/>
        <pc:sldMkLst>
          <pc:docMk/>
          <pc:sldMk cId="2716376972" sldId="271"/>
        </pc:sldMkLst>
        <pc:spChg chg="mod">
          <ac:chgData name="Khoshnevis, Arman" userId="f2849aa6-fb77-4e43-850e-265c14d4762d" providerId="ADAL" clId="{C6CF1D7A-019A-2243-9504-3EDEF86B39FC}" dt="2024-04-16T23:11:05.442" v="5112" actId="20577"/>
          <ac:spMkLst>
            <pc:docMk/>
            <pc:sldMk cId="2716376972" sldId="271"/>
            <ac:spMk id="5" creationId="{892951BA-6E7F-C6D0-345B-2A1718FFC6A0}"/>
          </ac:spMkLst>
        </pc:spChg>
      </pc:sldChg>
      <pc:sldChg chg="addSp delSp modSp add mod modTransition">
        <pc:chgData name="Khoshnevis, Arman" userId="f2849aa6-fb77-4e43-850e-265c14d4762d" providerId="ADAL" clId="{C6CF1D7A-019A-2243-9504-3EDEF86B39FC}" dt="2024-04-17T00:55:21.401" v="6170"/>
        <pc:sldMkLst>
          <pc:docMk/>
          <pc:sldMk cId="2214914390" sldId="272"/>
        </pc:sldMkLst>
        <pc:spChg chg="mod">
          <ac:chgData name="Khoshnevis, Arman" userId="f2849aa6-fb77-4e43-850e-265c14d4762d" providerId="ADAL" clId="{C6CF1D7A-019A-2243-9504-3EDEF86B39FC}" dt="2024-04-17T00:17:08.480" v="5421" actId="20577"/>
          <ac:spMkLst>
            <pc:docMk/>
            <pc:sldMk cId="2214914390" sldId="272"/>
            <ac:spMk id="2" creationId="{EDC0A7DE-4B77-18C0-40B2-B2D153547CB2}"/>
          </ac:spMkLst>
        </pc:spChg>
        <pc:picChg chg="del">
          <ac:chgData name="Khoshnevis, Arman" userId="f2849aa6-fb77-4e43-850e-265c14d4762d" providerId="ADAL" clId="{C6CF1D7A-019A-2243-9504-3EDEF86B39FC}" dt="2024-04-17T00:17:19.243" v="5423" actId="478"/>
          <ac:picMkLst>
            <pc:docMk/>
            <pc:sldMk cId="2214914390" sldId="272"/>
            <ac:picMk id="5" creationId="{0F345CC0-F50A-6267-C46E-4BE558EF7E9C}"/>
          </ac:picMkLst>
        </pc:picChg>
        <pc:picChg chg="add mod">
          <ac:chgData name="Khoshnevis, Arman" userId="f2849aa6-fb77-4e43-850e-265c14d4762d" providerId="ADAL" clId="{C6CF1D7A-019A-2243-9504-3EDEF86B39FC}" dt="2024-04-17T00:18:04.992" v="5438" actId="1076"/>
          <ac:picMkLst>
            <pc:docMk/>
            <pc:sldMk cId="2214914390" sldId="272"/>
            <ac:picMk id="7" creationId="{A2795816-F0BE-FBBC-FE5B-3607DA393281}"/>
          </ac:picMkLst>
        </pc:picChg>
        <pc:picChg chg="del">
          <ac:chgData name="Khoshnevis, Arman" userId="f2849aa6-fb77-4e43-850e-265c14d4762d" providerId="ADAL" clId="{C6CF1D7A-019A-2243-9504-3EDEF86B39FC}" dt="2024-04-17T00:17:18.674" v="5422" actId="478"/>
          <ac:picMkLst>
            <pc:docMk/>
            <pc:sldMk cId="2214914390" sldId="272"/>
            <ac:picMk id="8" creationId="{120DEEA0-93D3-0CE8-1DB3-C7848261F402}"/>
          </ac:picMkLst>
        </pc:picChg>
        <pc:picChg chg="add mod">
          <ac:chgData name="Khoshnevis, Arman" userId="f2849aa6-fb77-4e43-850e-265c14d4762d" providerId="ADAL" clId="{C6CF1D7A-019A-2243-9504-3EDEF86B39FC}" dt="2024-04-17T00:17:51.458" v="5434" actId="14100"/>
          <ac:picMkLst>
            <pc:docMk/>
            <pc:sldMk cId="2214914390" sldId="272"/>
            <ac:picMk id="10" creationId="{9FD93C76-1A08-FC9E-5867-046333F351AC}"/>
          </ac:picMkLst>
        </pc:picChg>
      </pc:sldChg>
      <pc:sldChg chg="addSp delSp modSp add mod modTransition modAnim">
        <pc:chgData name="Khoshnevis, Arman" userId="f2849aa6-fb77-4e43-850e-265c14d4762d" providerId="ADAL" clId="{C6CF1D7A-019A-2243-9504-3EDEF86B39FC}" dt="2024-04-17T03:13:18.561" v="6688"/>
        <pc:sldMkLst>
          <pc:docMk/>
          <pc:sldMk cId="418919968" sldId="273"/>
        </pc:sldMkLst>
        <pc:spChg chg="mod">
          <ac:chgData name="Khoshnevis, Arman" userId="f2849aa6-fb77-4e43-850e-265c14d4762d" providerId="ADAL" clId="{C6CF1D7A-019A-2243-9504-3EDEF86B39FC}" dt="2024-04-17T00:27:09.964" v="5605" actId="20577"/>
          <ac:spMkLst>
            <pc:docMk/>
            <pc:sldMk cId="418919968" sldId="273"/>
            <ac:spMk id="2" creationId="{EDC0A7DE-4B77-18C0-40B2-B2D153547CB2}"/>
          </ac:spMkLst>
        </pc:spChg>
        <pc:spChg chg="add mod">
          <ac:chgData name="Khoshnevis, Arman" userId="f2849aa6-fb77-4e43-850e-265c14d4762d" providerId="ADAL" clId="{C6CF1D7A-019A-2243-9504-3EDEF86B39FC}" dt="2024-04-17T00:24:04.201" v="5574" actId="1076"/>
          <ac:spMkLst>
            <pc:docMk/>
            <pc:sldMk cId="418919968" sldId="273"/>
            <ac:spMk id="16" creationId="{CED96B70-8C51-5C61-6DE3-5233A3E8408B}"/>
          </ac:spMkLst>
        </pc:spChg>
        <pc:spChg chg="add mod">
          <ac:chgData name="Khoshnevis, Arman" userId="f2849aa6-fb77-4e43-850e-265c14d4762d" providerId="ADAL" clId="{C6CF1D7A-019A-2243-9504-3EDEF86B39FC}" dt="2024-04-17T00:24:26.151" v="5580" actId="1076"/>
          <ac:spMkLst>
            <pc:docMk/>
            <pc:sldMk cId="418919968" sldId="273"/>
            <ac:spMk id="17" creationId="{A1270CFE-C03E-AFA4-9FDA-ABE6CA5F3FF0}"/>
          </ac:spMkLst>
        </pc:spChg>
        <pc:spChg chg="add mod">
          <ac:chgData name="Khoshnevis, Arman" userId="f2849aa6-fb77-4e43-850e-265c14d4762d" providerId="ADAL" clId="{C6CF1D7A-019A-2243-9504-3EDEF86B39FC}" dt="2024-04-17T00:24:42.264" v="5583" actId="1076"/>
          <ac:spMkLst>
            <pc:docMk/>
            <pc:sldMk cId="418919968" sldId="273"/>
            <ac:spMk id="18" creationId="{8E10215B-4FA5-7EF3-7D49-627D9E74E5F0}"/>
          </ac:spMkLst>
        </pc:spChg>
        <pc:spChg chg="add mod">
          <ac:chgData name="Khoshnevis, Arman" userId="f2849aa6-fb77-4e43-850e-265c14d4762d" providerId="ADAL" clId="{C6CF1D7A-019A-2243-9504-3EDEF86B39FC}" dt="2024-04-17T00:25:01.552" v="5587" actId="1076"/>
          <ac:spMkLst>
            <pc:docMk/>
            <pc:sldMk cId="418919968" sldId="273"/>
            <ac:spMk id="19" creationId="{275212C9-6573-8DF9-5D1E-018D7A40CEB8}"/>
          </ac:spMkLst>
        </pc:spChg>
        <pc:picChg chg="add mod">
          <ac:chgData name="Khoshnevis, Arman" userId="f2849aa6-fb77-4e43-850e-265c14d4762d" providerId="ADAL" clId="{C6CF1D7A-019A-2243-9504-3EDEF86B39FC}" dt="2024-04-17T00:23:53.513" v="5571" actId="1076"/>
          <ac:picMkLst>
            <pc:docMk/>
            <pc:sldMk cId="418919968" sldId="273"/>
            <ac:picMk id="5" creationId="{FA92B319-B65E-1DBC-342C-CCF6DDAF91D9}"/>
          </ac:picMkLst>
        </pc:picChg>
        <pc:picChg chg="del">
          <ac:chgData name="Khoshnevis, Arman" userId="f2849aa6-fb77-4e43-850e-265c14d4762d" providerId="ADAL" clId="{C6CF1D7A-019A-2243-9504-3EDEF86B39FC}" dt="2024-04-17T00:18:41.998" v="5441" actId="478"/>
          <ac:picMkLst>
            <pc:docMk/>
            <pc:sldMk cId="418919968" sldId="273"/>
            <ac:picMk id="7" creationId="{A2795816-F0BE-FBBC-FE5B-3607DA393281}"/>
          </ac:picMkLst>
        </pc:picChg>
        <pc:picChg chg="add mod">
          <ac:chgData name="Khoshnevis, Arman" userId="f2849aa6-fb77-4e43-850e-265c14d4762d" providerId="ADAL" clId="{C6CF1D7A-019A-2243-9504-3EDEF86B39FC}" dt="2024-04-17T00:24:18.680" v="5578" actId="14100"/>
          <ac:picMkLst>
            <pc:docMk/>
            <pc:sldMk cId="418919968" sldId="273"/>
            <ac:picMk id="9" creationId="{64880EC1-3B3D-2F95-D7EC-26F85268BB98}"/>
          </ac:picMkLst>
        </pc:picChg>
        <pc:picChg chg="del">
          <ac:chgData name="Khoshnevis, Arman" userId="f2849aa6-fb77-4e43-850e-265c14d4762d" providerId="ADAL" clId="{C6CF1D7A-019A-2243-9504-3EDEF86B39FC}" dt="2024-04-17T00:18:40.660" v="5440" actId="478"/>
          <ac:picMkLst>
            <pc:docMk/>
            <pc:sldMk cId="418919968" sldId="273"/>
            <ac:picMk id="10" creationId="{9FD93C76-1A08-FC9E-5867-046333F351AC}"/>
          </ac:picMkLst>
        </pc:picChg>
        <pc:picChg chg="add mod">
          <ac:chgData name="Khoshnevis, Arman" userId="f2849aa6-fb77-4e43-850e-265c14d4762d" providerId="ADAL" clId="{C6CF1D7A-019A-2243-9504-3EDEF86B39FC}" dt="2024-04-17T00:24:36.652" v="5582" actId="14100"/>
          <ac:picMkLst>
            <pc:docMk/>
            <pc:sldMk cId="418919968" sldId="273"/>
            <ac:picMk id="12" creationId="{657F1B40-EEB8-366A-BAD5-FE11F440E43D}"/>
          </ac:picMkLst>
        </pc:picChg>
        <pc:picChg chg="add mod">
          <ac:chgData name="Khoshnevis, Arman" userId="f2849aa6-fb77-4e43-850e-265c14d4762d" providerId="ADAL" clId="{C6CF1D7A-019A-2243-9504-3EDEF86B39FC}" dt="2024-04-17T00:19:16.661" v="5458" actId="571"/>
          <ac:picMkLst>
            <pc:docMk/>
            <pc:sldMk cId="418919968" sldId="273"/>
            <ac:picMk id="13" creationId="{95713E34-17A9-52D4-52F3-015A77BCAFB6}"/>
          </ac:picMkLst>
        </pc:picChg>
        <pc:picChg chg="add mod">
          <ac:chgData name="Khoshnevis, Arman" userId="f2849aa6-fb77-4e43-850e-265c14d4762d" providerId="ADAL" clId="{C6CF1D7A-019A-2243-9504-3EDEF86B39FC}" dt="2024-04-17T00:24:49.464" v="5585" actId="14100"/>
          <ac:picMkLst>
            <pc:docMk/>
            <pc:sldMk cId="418919968" sldId="273"/>
            <ac:picMk id="15" creationId="{B8F582BE-A62F-7CDD-592A-61504DF5A175}"/>
          </ac:picMkLst>
        </pc:picChg>
      </pc:sldChg>
      <pc:sldChg chg="addSp delSp modSp add mod modTransition">
        <pc:chgData name="Khoshnevis, Arman" userId="f2849aa6-fb77-4e43-850e-265c14d4762d" providerId="ADAL" clId="{C6CF1D7A-019A-2243-9504-3EDEF86B39FC}" dt="2024-04-17T00:55:21.401" v="6170"/>
        <pc:sldMkLst>
          <pc:docMk/>
          <pc:sldMk cId="2750786724" sldId="274"/>
        </pc:sldMkLst>
        <pc:spChg chg="mod">
          <ac:chgData name="Khoshnevis, Arman" userId="f2849aa6-fb77-4e43-850e-265c14d4762d" providerId="ADAL" clId="{C6CF1D7A-019A-2243-9504-3EDEF86B39FC}" dt="2024-04-17T00:28:10.671" v="5622" actId="20577"/>
          <ac:spMkLst>
            <pc:docMk/>
            <pc:sldMk cId="2750786724" sldId="274"/>
            <ac:spMk id="2" creationId="{EDC0A7DE-4B77-18C0-40B2-B2D153547CB2}"/>
          </ac:spMkLst>
        </pc:spChg>
        <pc:picChg chg="add mod">
          <ac:chgData name="Khoshnevis, Arman" userId="f2849aa6-fb77-4e43-850e-265c14d4762d" providerId="ADAL" clId="{C6CF1D7A-019A-2243-9504-3EDEF86B39FC}" dt="2024-04-17T00:28:03.700" v="5612" actId="1076"/>
          <ac:picMkLst>
            <pc:docMk/>
            <pc:sldMk cId="2750786724" sldId="274"/>
            <ac:picMk id="5" creationId="{F70CF55C-9CF3-010F-CDC7-FB774220F020}"/>
          </ac:picMkLst>
        </pc:picChg>
        <pc:picChg chg="del">
          <ac:chgData name="Khoshnevis, Arman" userId="f2849aa6-fb77-4e43-850e-265c14d4762d" providerId="ADAL" clId="{C6CF1D7A-019A-2243-9504-3EDEF86B39FC}" dt="2024-04-17T00:27:23.024" v="5608" actId="478"/>
          <ac:picMkLst>
            <pc:docMk/>
            <pc:sldMk cId="2750786724" sldId="274"/>
            <ac:picMk id="7" creationId="{A2795816-F0BE-FBBC-FE5B-3607DA393281}"/>
          </ac:picMkLst>
        </pc:picChg>
        <pc:picChg chg="del">
          <ac:chgData name="Khoshnevis, Arman" userId="f2849aa6-fb77-4e43-850e-265c14d4762d" providerId="ADAL" clId="{C6CF1D7A-019A-2243-9504-3EDEF86B39FC}" dt="2024-04-17T00:27:22.387" v="5607" actId="478"/>
          <ac:picMkLst>
            <pc:docMk/>
            <pc:sldMk cId="2750786724" sldId="274"/>
            <ac:picMk id="10" creationId="{9FD93C76-1A08-FC9E-5867-046333F351AC}"/>
          </ac:picMkLst>
        </pc:picChg>
      </pc:sldChg>
      <pc:sldChg chg="addSp delSp modSp add mod modTransition">
        <pc:chgData name="Khoshnevis, Arman" userId="f2849aa6-fb77-4e43-850e-265c14d4762d" providerId="ADAL" clId="{C6CF1D7A-019A-2243-9504-3EDEF86B39FC}" dt="2024-04-17T00:55:21.401" v="6170"/>
        <pc:sldMkLst>
          <pc:docMk/>
          <pc:sldMk cId="539168896" sldId="275"/>
        </pc:sldMkLst>
        <pc:spChg chg="mod">
          <ac:chgData name="Khoshnevis, Arman" userId="f2849aa6-fb77-4e43-850e-265c14d4762d" providerId="ADAL" clId="{C6CF1D7A-019A-2243-9504-3EDEF86B39FC}" dt="2024-04-17T00:44:01.916" v="5651" actId="20577"/>
          <ac:spMkLst>
            <pc:docMk/>
            <pc:sldMk cId="539168896" sldId="275"/>
            <ac:spMk id="2" creationId="{EDC0A7DE-4B77-18C0-40B2-B2D153547CB2}"/>
          </ac:spMkLst>
        </pc:spChg>
        <pc:spChg chg="add mod">
          <ac:chgData name="Khoshnevis, Arman" userId="f2849aa6-fb77-4e43-850e-265c14d4762d" providerId="ADAL" clId="{C6CF1D7A-019A-2243-9504-3EDEF86B39FC}" dt="2024-04-17T00:53:03.509" v="6106" actId="20577"/>
          <ac:spMkLst>
            <pc:docMk/>
            <pc:sldMk cId="539168896" sldId="275"/>
            <ac:spMk id="11" creationId="{1070F9F1-0D74-728C-C983-B04FC1104010}"/>
          </ac:spMkLst>
        </pc:spChg>
        <pc:picChg chg="del">
          <ac:chgData name="Khoshnevis, Arman" userId="f2849aa6-fb77-4e43-850e-265c14d4762d" providerId="ADAL" clId="{C6CF1D7A-019A-2243-9504-3EDEF86B39FC}" dt="2024-04-17T00:43:30.375" v="5624" actId="478"/>
          <ac:picMkLst>
            <pc:docMk/>
            <pc:sldMk cId="539168896" sldId="275"/>
            <ac:picMk id="5" creationId="{F70CF55C-9CF3-010F-CDC7-FB774220F020}"/>
          </ac:picMkLst>
        </pc:picChg>
        <pc:picChg chg="add del mod">
          <ac:chgData name="Khoshnevis, Arman" userId="f2849aa6-fb77-4e43-850e-265c14d4762d" providerId="ADAL" clId="{C6CF1D7A-019A-2243-9504-3EDEF86B39FC}" dt="2024-04-17T00:43:43.256" v="5633" actId="478"/>
          <ac:picMkLst>
            <pc:docMk/>
            <pc:sldMk cId="539168896" sldId="275"/>
            <ac:picMk id="7" creationId="{5795C0D8-3D99-C7D8-016F-859C6C482DAF}"/>
          </ac:picMkLst>
        </pc:picChg>
        <pc:picChg chg="add mod">
          <ac:chgData name="Khoshnevis, Arman" userId="f2849aa6-fb77-4e43-850e-265c14d4762d" providerId="ADAL" clId="{C6CF1D7A-019A-2243-9504-3EDEF86B39FC}" dt="2024-04-17T00:53:12.319" v="6111" actId="1076"/>
          <ac:picMkLst>
            <pc:docMk/>
            <pc:sldMk cId="539168896" sldId="275"/>
            <ac:picMk id="8" creationId="{E5BC34AC-A0CE-0C2B-A249-AB6FC8426DA0}"/>
          </ac:picMkLst>
        </pc:picChg>
        <pc:picChg chg="add mod">
          <ac:chgData name="Khoshnevis, Arman" userId="f2849aa6-fb77-4e43-850e-265c14d4762d" providerId="ADAL" clId="{C6CF1D7A-019A-2243-9504-3EDEF86B39FC}" dt="2024-04-17T00:53:12.319" v="6111" actId="1076"/>
          <ac:picMkLst>
            <pc:docMk/>
            <pc:sldMk cId="539168896" sldId="275"/>
            <ac:picMk id="10" creationId="{7B0959EC-25A2-2163-7874-166FFAEF4720}"/>
          </ac:picMkLst>
        </pc:picChg>
      </pc:sldChg>
      <pc:sldChg chg="addSp delSp modSp add mod modTransition">
        <pc:chgData name="Khoshnevis, Arman" userId="f2849aa6-fb77-4e43-850e-265c14d4762d" providerId="ADAL" clId="{C6CF1D7A-019A-2243-9504-3EDEF86B39FC}" dt="2024-04-17T00:55:21.401" v="6170"/>
        <pc:sldMkLst>
          <pc:docMk/>
          <pc:sldMk cId="1997690467" sldId="276"/>
        </pc:sldMkLst>
        <pc:spChg chg="mod">
          <ac:chgData name="Khoshnevis, Arman" userId="f2849aa6-fb77-4e43-850e-265c14d4762d" providerId="ADAL" clId="{C6CF1D7A-019A-2243-9504-3EDEF86B39FC}" dt="2024-04-17T00:46:46.860" v="5671" actId="20577"/>
          <ac:spMkLst>
            <pc:docMk/>
            <pc:sldMk cId="1997690467" sldId="276"/>
            <ac:spMk id="2" creationId="{EDC0A7DE-4B77-18C0-40B2-B2D153547CB2}"/>
          </ac:spMkLst>
        </pc:spChg>
        <pc:picChg chg="add mod">
          <ac:chgData name="Khoshnevis, Arman" userId="f2849aa6-fb77-4e43-850e-265c14d4762d" providerId="ADAL" clId="{C6CF1D7A-019A-2243-9504-3EDEF86B39FC}" dt="2024-04-17T00:54:36.184" v="6144" actId="14100"/>
          <ac:picMkLst>
            <pc:docMk/>
            <pc:sldMk cId="1997690467" sldId="276"/>
            <ac:picMk id="4" creationId="{F6F8BCF4-468B-7FDC-C087-15229E19DBCE}"/>
          </ac:picMkLst>
        </pc:picChg>
        <pc:picChg chg="add mod">
          <ac:chgData name="Khoshnevis, Arman" userId="f2849aa6-fb77-4e43-850e-265c14d4762d" providerId="ADAL" clId="{C6CF1D7A-019A-2243-9504-3EDEF86B39FC}" dt="2024-04-17T00:54:48.485" v="6154" actId="1076"/>
          <ac:picMkLst>
            <pc:docMk/>
            <pc:sldMk cId="1997690467" sldId="276"/>
            <ac:picMk id="5" creationId="{BE53A17A-F04B-8FC1-6D9A-44A3BC87FADE}"/>
          </ac:picMkLst>
        </pc:picChg>
        <pc:picChg chg="add mod">
          <ac:chgData name="Khoshnevis, Arman" userId="f2849aa6-fb77-4e43-850e-265c14d4762d" providerId="ADAL" clId="{C6CF1D7A-019A-2243-9504-3EDEF86B39FC}" dt="2024-04-17T00:54:38.995" v="6152" actId="1035"/>
          <ac:picMkLst>
            <pc:docMk/>
            <pc:sldMk cId="1997690467" sldId="276"/>
            <ac:picMk id="7" creationId="{4B94ACFB-C288-95D8-C697-FE155E2C3263}"/>
          </ac:picMkLst>
        </pc:picChg>
        <pc:picChg chg="del">
          <ac:chgData name="Khoshnevis, Arman" userId="f2849aa6-fb77-4e43-850e-265c14d4762d" providerId="ADAL" clId="{C6CF1D7A-019A-2243-9504-3EDEF86B39FC}" dt="2024-04-17T00:46:41.842" v="5656" actId="478"/>
          <ac:picMkLst>
            <pc:docMk/>
            <pc:sldMk cId="1997690467" sldId="276"/>
            <ac:picMk id="8" creationId="{E5BC34AC-A0CE-0C2B-A249-AB6FC8426DA0}"/>
          </ac:picMkLst>
        </pc:picChg>
        <pc:picChg chg="del">
          <ac:chgData name="Khoshnevis, Arman" userId="f2849aa6-fb77-4e43-850e-265c14d4762d" providerId="ADAL" clId="{C6CF1D7A-019A-2243-9504-3EDEF86B39FC}" dt="2024-04-17T00:46:41.332" v="5655" actId="478"/>
          <ac:picMkLst>
            <pc:docMk/>
            <pc:sldMk cId="1997690467" sldId="276"/>
            <ac:picMk id="10" creationId="{7B0959EC-25A2-2163-7874-166FFAEF4720}"/>
          </ac:picMkLst>
        </pc:picChg>
      </pc:sldChg>
      <pc:sldChg chg="addSp delSp modSp add mod modTransition modAnim">
        <pc:chgData name="Khoshnevis, Arman" userId="f2849aa6-fb77-4e43-850e-265c14d4762d" providerId="ADAL" clId="{C6CF1D7A-019A-2243-9504-3EDEF86B39FC}" dt="2024-04-17T14:20:14.114" v="9766" actId="1076"/>
        <pc:sldMkLst>
          <pc:docMk/>
          <pc:sldMk cId="1518030125" sldId="277"/>
        </pc:sldMkLst>
        <pc:spChg chg="mod">
          <ac:chgData name="Khoshnevis, Arman" userId="f2849aa6-fb77-4e43-850e-265c14d4762d" providerId="ADAL" clId="{C6CF1D7A-019A-2243-9504-3EDEF86B39FC}" dt="2024-04-17T14:10:09.532" v="9413" actId="1076"/>
          <ac:spMkLst>
            <pc:docMk/>
            <pc:sldMk cId="1518030125" sldId="277"/>
            <ac:spMk id="3" creationId="{57381E41-3FB6-B2DD-2904-2A134BB34D40}"/>
          </ac:spMkLst>
        </pc:spChg>
        <pc:spChg chg="add mod">
          <ac:chgData name="Khoshnevis, Arman" userId="f2849aa6-fb77-4e43-850e-265c14d4762d" providerId="ADAL" clId="{C6CF1D7A-019A-2243-9504-3EDEF86B39FC}" dt="2024-04-17T00:48:51.900" v="5684"/>
          <ac:spMkLst>
            <pc:docMk/>
            <pc:sldMk cId="1518030125" sldId="277"/>
            <ac:spMk id="4" creationId="{B6EFF0F3-FBC7-441A-3186-F783B48E279D}"/>
          </ac:spMkLst>
        </pc:spChg>
        <pc:spChg chg="add mod">
          <ac:chgData name="Khoshnevis, Arman" userId="f2849aa6-fb77-4e43-850e-265c14d4762d" providerId="ADAL" clId="{C6CF1D7A-019A-2243-9504-3EDEF86B39FC}" dt="2024-04-17T14:20:14.114" v="9766" actId="1076"/>
          <ac:spMkLst>
            <pc:docMk/>
            <pc:sldMk cId="1518030125" sldId="277"/>
            <ac:spMk id="7" creationId="{78E8636E-BBBA-02B0-6E35-20525F78A198}"/>
          </ac:spMkLst>
        </pc:spChg>
        <pc:picChg chg="del">
          <ac:chgData name="Khoshnevis, Arman" userId="f2849aa6-fb77-4e43-850e-265c14d4762d" providerId="ADAL" clId="{C6CF1D7A-019A-2243-9504-3EDEF86B39FC}" dt="2024-04-17T00:48:14.571" v="5678" actId="478"/>
          <ac:picMkLst>
            <pc:docMk/>
            <pc:sldMk cId="1518030125" sldId="277"/>
            <ac:picMk id="5" creationId="{76088AE8-15C5-4A96-8E66-9958E52D4735}"/>
          </ac:picMkLst>
        </pc:picChg>
        <pc:picChg chg="add mod">
          <ac:chgData name="Khoshnevis, Arman" userId="f2849aa6-fb77-4e43-850e-265c14d4762d" providerId="ADAL" clId="{C6CF1D7A-019A-2243-9504-3EDEF86B39FC}" dt="2024-04-17T14:10:17.373" v="9414" actId="1076"/>
          <ac:picMkLst>
            <pc:docMk/>
            <pc:sldMk cId="1518030125" sldId="277"/>
            <ac:picMk id="5122" creationId="{A194CDF4-6DB8-B822-97E4-6506945EE2B4}"/>
          </ac:picMkLst>
        </pc:picChg>
      </pc:sldChg>
      <pc:sldChg chg="modSp add mod modTransition">
        <pc:chgData name="Khoshnevis, Arman" userId="f2849aa6-fb77-4e43-850e-265c14d4762d" providerId="ADAL" clId="{C6CF1D7A-019A-2243-9504-3EDEF86B39FC}" dt="2024-04-17T00:55:21.401" v="6170"/>
        <pc:sldMkLst>
          <pc:docMk/>
          <pc:sldMk cId="235804990" sldId="278"/>
        </pc:sldMkLst>
        <pc:spChg chg="mod">
          <ac:chgData name="Khoshnevis, Arman" userId="f2849aa6-fb77-4e43-850e-265c14d4762d" providerId="ADAL" clId="{C6CF1D7A-019A-2243-9504-3EDEF86B39FC}" dt="2024-04-17T00:55:07.533" v="6168" actId="20577"/>
          <ac:spMkLst>
            <pc:docMk/>
            <pc:sldMk cId="235804990" sldId="278"/>
            <ac:spMk id="2" creationId="{EDC0A7DE-4B77-18C0-40B2-B2D153547CB2}"/>
          </ac:spMkLst>
        </pc:spChg>
        <pc:spChg chg="mod">
          <ac:chgData name="Khoshnevis, Arman" userId="f2849aa6-fb77-4e43-850e-265c14d4762d" providerId="ADAL" clId="{C6CF1D7A-019A-2243-9504-3EDEF86B39FC}" dt="2024-04-17T00:53:47.090" v="6125" actId="20577"/>
          <ac:spMkLst>
            <pc:docMk/>
            <pc:sldMk cId="235804990" sldId="278"/>
            <ac:spMk id="3" creationId="{57381E41-3FB6-B2DD-2904-2A134BB34D40}"/>
          </ac:spMkLst>
        </pc:spChg>
      </pc:sldChg>
      <pc:sldChg chg="delSp modSp add mod delAnim modAnim">
        <pc:chgData name="Khoshnevis, Arman" userId="f2849aa6-fb77-4e43-850e-265c14d4762d" providerId="ADAL" clId="{C6CF1D7A-019A-2243-9504-3EDEF86B39FC}" dt="2024-04-17T14:44:22.639" v="10491" actId="113"/>
        <pc:sldMkLst>
          <pc:docMk/>
          <pc:sldMk cId="3576927944" sldId="279"/>
        </pc:sldMkLst>
        <pc:spChg chg="mod">
          <ac:chgData name="Khoshnevis, Arman" userId="f2849aa6-fb77-4e43-850e-265c14d4762d" providerId="ADAL" clId="{C6CF1D7A-019A-2243-9504-3EDEF86B39FC}" dt="2024-04-17T14:44:22.639" v="10491" actId="113"/>
          <ac:spMkLst>
            <pc:docMk/>
            <pc:sldMk cId="3576927944" sldId="279"/>
            <ac:spMk id="3" creationId="{57381E41-3FB6-B2DD-2904-2A134BB34D40}"/>
          </ac:spMkLst>
        </pc:spChg>
        <pc:picChg chg="del">
          <ac:chgData name="Khoshnevis, Arman" userId="f2849aa6-fb77-4e43-850e-265c14d4762d" providerId="ADAL" clId="{C6CF1D7A-019A-2243-9504-3EDEF86B39FC}" dt="2024-04-17T13:18:49.204" v="6709" actId="478"/>
          <ac:picMkLst>
            <pc:docMk/>
            <pc:sldMk cId="3576927944" sldId="279"/>
            <ac:picMk id="8" creationId="{28ED310D-4F8E-0F90-2915-6BF53F5BD440}"/>
          </ac:picMkLst>
        </pc:picChg>
        <pc:picChg chg="del">
          <ac:chgData name="Khoshnevis, Arman" userId="f2849aa6-fb77-4e43-850e-265c14d4762d" providerId="ADAL" clId="{C6CF1D7A-019A-2243-9504-3EDEF86B39FC}" dt="2024-04-17T13:18:49.204" v="6709" actId="478"/>
          <ac:picMkLst>
            <pc:docMk/>
            <pc:sldMk cId="3576927944" sldId="279"/>
            <ac:picMk id="10" creationId="{2C04FC6C-6EDE-B02F-7F27-9EF8912D575F}"/>
          </ac:picMkLst>
        </pc:picChg>
        <pc:picChg chg="del">
          <ac:chgData name="Khoshnevis, Arman" userId="f2849aa6-fb77-4e43-850e-265c14d4762d" providerId="ADAL" clId="{C6CF1D7A-019A-2243-9504-3EDEF86B39FC}" dt="2024-04-17T13:18:49.204" v="6709" actId="478"/>
          <ac:picMkLst>
            <pc:docMk/>
            <pc:sldMk cId="3576927944" sldId="279"/>
            <ac:picMk id="12" creationId="{D87111AC-2C9B-1F2D-0E62-246F65EEC530}"/>
          </ac:picMkLst>
        </pc:picChg>
        <pc:picChg chg="del">
          <ac:chgData name="Khoshnevis, Arman" userId="f2849aa6-fb77-4e43-850e-265c14d4762d" providerId="ADAL" clId="{C6CF1D7A-019A-2243-9504-3EDEF86B39FC}" dt="2024-04-17T13:18:49.204" v="6709" actId="478"/>
          <ac:picMkLst>
            <pc:docMk/>
            <pc:sldMk cId="3576927944" sldId="279"/>
            <ac:picMk id="14" creationId="{3CB21FB3-C92F-EC95-F384-4B4A8A0690B1}"/>
          </ac:picMkLst>
        </pc:picChg>
        <pc:picChg chg="del">
          <ac:chgData name="Khoshnevis, Arman" userId="f2849aa6-fb77-4e43-850e-265c14d4762d" providerId="ADAL" clId="{C6CF1D7A-019A-2243-9504-3EDEF86B39FC}" dt="2024-04-17T13:18:49.204" v="6709" actId="478"/>
          <ac:picMkLst>
            <pc:docMk/>
            <pc:sldMk cId="3576927944" sldId="279"/>
            <ac:picMk id="16" creationId="{F7ADF8DE-8AC9-C851-4E92-8231F7CBD1BB}"/>
          </ac:picMkLst>
        </pc:picChg>
        <pc:picChg chg="del">
          <ac:chgData name="Khoshnevis, Arman" userId="f2849aa6-fb77-4e43-850e-265c14d4762d" providerId="ADAL" clId="{C6CF1D7A-019A-2243-9504-3EDEF86B39FC}" dt="2024-04-17T13:18:45.069" v="6707" actId="478"/>
          <ac:picMkLst>
            <pc:docMk/>
            <pc:sldMk cId="3576927944" sldId="279"/>
            <ac:picMk id="18" creationId="{445ABD7E-087D-8282-85FE-AB67881CCDBB}"/>
          </ac:picMkLst>
        </pc:picChg>
        <pc:picChg chg="del">
          <ac:chgData name="Khoshnevis, Arman" userId="f2849aa6-fb77-4e43-850e-265c14d4762d" providerId="ADAL" clId="{C6CF1D7A-019A-2243-9504-3EDEF86B39FC}" dt="2024-04-17T13:18:45.636" v="6708" actId="478"/>
          <ac:picMkLst>
            <pc:docMk/>
            <pc:sldMk cId="3576927944" sldId="279"/>
            <ac:picMk id="20" creationId="{6A595C3B-B8A4-493F-F7C7-383CE6FD0AB5}"/>
          </ac:picMkLst>
        </pc:picChg>
      </pc:sldChg>
      <pc:sldChg chg="addSp delSp modSp add mod">
        <pc:chgData name="Khoshnevis, Arman" userId="f2849aa6-fb77-4e43-850e-265c14d4762d" providerId="ADAL" clId="{C6CF1D7A-019A-2243-9504-3EDEF86B39FC}" dt="2024-04-17T13:30:37.338" v="7353" actId="478"/>
        <pc:sldMkLst>
          <pc:docMk/>
          <pc:sldMk cId="1814963418" sldId="280"/>
        </pc:sldMkLst>
        <pc:spChg chg="mod">
          <ac:chgData name="Khoshnevis, Arman" userId="f2849aa6-fb77-4e43-850e-265c14d4762d" providerId="ADAL" clId="{C6CF1D7A-019A-2243-9504-3EDEF86B39FC}" dt="2024-04-17T13:29:50.616" v="7340" actId="20577"/>
          <ac:spMkLst>
            <pc:docMk/>
            <pc:sldMk cId="1814963418" sldId="280"/>
            <ac:spMk id="2" creationId="{EDC0A7DE-4B77-18C0-40B2-B2D153547CB2}"/>
          </ac:spMkLst>
        </pc:spChg>
        <pc:spChg chg="del">
          <ac:chgData name="Khoshnevis, Arman" userId="f2849aa6-fb77-4e43-850e-265c14d4762d" providerId="ADAL" clId="{C6CF1D7A-019A-2243-9504-3EDEF86B39FC}" dt="2024-04-17T13:30:35.326" v="7352" actId="478"/>
          <ac:spMkLst>
            <pc:docMk/>
            <pc:sldMk cId="1814963418" sldId="280"/>
            <ac:spMk id="3" creationId="{57381E41-3FB6-B2DD-2904-2A134BB34D40}"/>
          </ac:spMkLst>
        </pc:spChg>
        <pc:spChg chg="add del mod">
          <ac:chgData name="Khoshnevis, Arman" userId="f2849aa6-fb77-4e43-850e-265c14d4762d" providerId="ADAL" clId="{C6CF1D7A-019A-2243-9504-3EDEF86B39FC}" dt="2024-04-17T13:30:37.338" v="7353" actId="478"/>
          <ac:spMkLst>
            <pc:docMk/>
            <pc:sldMk cId="1814963418" sldId="280"/>
            <ac:spMk id="9" creationId="{83D08526-4EC5-6D8C-356C-E64E66C8BB4E}"/>
          </ac:spMkLst>
        </pc:spChg>
        <pc:picChg chg="del">
          <ac:chgData name="Khoshnevis, Arman" userId="f2849aa6-fb77-4e43-850e-265c14d4762d" providerId="ADAL" clId="{C6CF1D7A-019A-2243-9504-3EDEF86B39FC}" dt="2024-04-17T13:19:19.589" v="6711" actId="478"/>
          <ac:picMkLst>
            <pc:docMk/>
            <pc:sldMk cId="1814963418" sldId="280"/>
            <ac:picMk id="4" creationId="{81C207AD-CC03-8C31-8470-F05AC1D78D0C}"/>
          </ac:picMkLst>
        </pc:picChg>
        <pc:picChg chg="add mod">
          <ac:chgData name="Khoshnevis, Arman" userId="f2849aa6-fb77-4e43-850e-265c14d4762d" providerId="ADAL" clId="{C6CF1D7A-019A-2243-9504-3EDEF86B39FC}" dt="2024-04-17T13:30:28.511" v="7351" actId="1038"/>
          <ac:picMkLst>
            <pc:docMk/>
            <pc:sldMk cId="1814963418" sldId="280"/>
            <ac:picMk id="5" creationId="{92584AA3-E1FF-B6DC-E60A-0DDF2706ED71}"/>
          </ac:picMkLst>
        </pc:picChg>
        <pc:picChg chg="add mod">
          <ac:chgData name="Khoshnevis, Arman" userId="f2849aa6-fb77-4e43-850e-265c14d4762d" providerId="ADAL" clId="{C6CF1D7A-019A-2243-9504-3EDEF86B39FC}" dt="2024-04-17T13:30:25.684" v="7349" actId="1076"/>
          <ac:picMkLst>
            <pc:docMk/>
            <pc:sldMk cId="1814963418" sldId="280"/>
            <ac:picMk id="7" creationId="{914D193D-2D6F-3003-2946-56A5B1BFB778}"/>
          </ac:picMkLst>
        </pc:picChg>
      </pc:sldChg>
      <pc:sldChg chg="addSp delSp modSp add mod">
        <pc:chgData name="Khoshnevis, Arman" userId="f2849aa6-fb77-4e43-850e-265c14d4762d" providerId="ADAL" clId="{C6CF1D7A-019A-2243-9504-3EDEF86B39FC}" dt="2024-04-17T13:31:35.035" v="7373" actId="20577"/>
        <pc:sldMkLst>
          <pc:docMk/>
          <pc:sldMk cId="2369558496" sldId="281"/>
        </pc:sldMkLst>
        <pc:spChg chg="mod">
          <ac:chgData name="Khoshnevis, Arman" userId="f2849aa6-fb77-4e43-850e-265c14d4762d" providerId="ADAL" clId="{C6CF1D7A-019A-2243-9504-3EDEF86B39FC}" dt="2024-04-17T13:31:35.035" v="7373" actId="20577"/>
          <ac:spMkLst>
            <pc:docMk/>
            <pc:sldMk cId="2369558496" sldId="281"/>
            <ac:spMk id="2" creationId="{EDC0A7DE-4B77-18C0-40B2-B2D153547CB2}"/>
          </ac:spMkLst>
        </pc:spChg>
        <pc:picChg chg="add mod">
          <ac:chgData name="Khoshnevis, Arman" userId="f2849aa6-fb77-4e43-850e-265c14d4762d" providerId="ADAL" clId="{C6CF1D7A-019A-2243-9504-3EDEF86B39FC}" dt="2024-04-17T13:31:05.248" v="7357" actId="1076"/>
          <ac:picMkLst>
            <pc:docMk/>
            <pc:sldMk cId="2369558496" sldId="281"/>
            <ac:picMk id="4" creationId="{637EDCDE-1769-3CCC-B2DF-1F92BDF48D35}"/>
          </ac:picMkLst>
        </pc:picChg>
        <pc:picChg chg="del">
          <ac:chgData name="Khoshnevis, Arman" userId="f2849aa6-fb77-4e43-850e-265c14d4762d" providerId="ADAL" clId="{C6CF1D7A-019A-2243-9504-3EDEF86B39FC}" dt="2024-04-17T13:21:49.962" v="6744" actId="478"/>
          <ac:picMkLst>
            <pc:docMk/>
            <pc:sldMk cId="2369558496" sldId="281"/>
            <ac:picMk id="5" creationId="{92584AA3-E1FF-B6DC-E60A-0DDF2706ED71}"/>
          </ac:picMkLst>
        </pc:picChg>
        <pc:picChg chg="add mod">
          <ac:chgData name="Khoshnevis, Arman" userId="f2849aa6-fb77-4e43-850e-265c14d4762d" providerId="ADAL" clId="{C6CF1D7A-019A-2243-9504-3EDEF86B39FC}" dt="2024-04-17T13:31:22.814" v="7360" actId="1076"/>
          <ac:picMkLst>
            <pc:docMk/>
            <pc:sldMk cId="2369558496" sldId="281"/>
            <ac:picMk id="7" creationId="{355BED7A-F450-A489-6F31-C28D523C69A5}"/>
          </ac:picMkLst>
        </pc:picChg>
      </pc:sldChg>
      <pc:sldChg chg="addSp delSp modSp add mod">
        <pc:chgData name="Khoshnevis, Arman" userId="f2849aa6-fb77-4e43-850e-265c14d4762d" providerId="ADAL" clId="{C6CF1D7A-019A-2243-9504-3EDEF86B39FC}" dt="2024-04-17T13:29:27.087" v="7300" actId="20577"/>
        <pc:sldMkLst>
          <pc:docMk/>
          <pc:sldMk cId="3820071636" sldId="282"/>
        </pc:sldMkLst>
        <pc:spChg chg="mod">
          <ac:chgData name="Khoshnevis, Arman" userId="f2849aa6-fb77-4e43-850e-265c14d4762d" providerId="ADAL" clId="{C6CF1D7A-019A-2243-9504-3EDEF86B39FC}" dt="2024-04-17T13:29:27.087" v="7300" actId="20577"/>
          <ac:spMkLst>
            <pc:docMk/>
            <pc:sldMk cId="3820071636" sldId="282"/>
            <ac:spMk id="2" creationId="{EDC0A7DE-4B77-18C0-40B2-B2D153547CB2}"/>
          </ac:spMkLst>
        </pc:spChg>
        <pc:spChg chg="del">
          <ac:chgData name="Khoshnevis, Arman" userId="f2849aa6-fb77-4e43-850e-265c14d4762d" providerId="ADAL" clId="{C6CF1D7A-019A-2243-9504-3EDEF86B39FC}" dt="2024-04-17T13:24:35.855" v="6774" actId="478"/>
          <ac:spMkLst>
            <pc:docMk/>
            <pc:sldMk cId="3820071636" sldId="282"/>
            <ac:spMk id="3" creationId="{57381E41-3FB6-B2DD-2904-2A134BB34D40}"/>
          </ac:spMkLst>
        </pc:spChg>
        <pc:spChg chg="add mod">
          <ac:chgData name="Khoshnevis, Arman" userId="f2849aa6-fb77-4e43-850e-265c14d4762d" providerId="ADAL" clId="{C6CF1D7A-019A-2243-9504-3EDEF86B39FC}" dt="2024-04-17T13:29:17.463" v="7297" actId="20577"/>
          <ac:spMkLst>
            <pc:docMk/>
            <pc:sldMk cId="3820071636" sldId="282"/>
            <ac:spMk id="4" creationId="{D48C7707-7102-855B-4148-69576A97792A}"/>
          </ac:spMkLst>
        </pc:spChg>
        <pc:spChg chg="add del mod">
          <ac:chgData name="Khoshnevis, Arman" userId="f2849aa6-fb77-4e43-850e-265c14d4762d" providerId="ADAL" clId="{C6CF1D7A-019A-2243-9504-3EDEF86B39FC}" dt="2024-04-17T13:24:38.161" v="6775" actId="478"/>
          <ac:spMkLst>
            <pc:docMk/>
            <pc:sldMk cId="3820071636" sldId="282"/>
            <ac:spMk id="9" creationId="{349615D0-5572-7B3F-D56A-FBDC0384FEC1}"/>
          </ac:spMkLst>
        </pc:spChg>
        <pc:picChg chg="del">
          <ac:chgData name="Khoshnevis, Arman" userId="f2849aa6-fb77-4e43-850e-265c14d4762d" providerId="ADAL" clId="{C6CF1D7A-019A-2243-9504-3EDEF86B39FC}" dt="2024-04-17T13:23:29.454" v="6753" actId="478"/>
          <ac:picMkLst>
            <pc:docMk/>
            <pc:sldMk cId="3820071636" sldId="282"/>
            <ac:picMk id="5" creationId="{92584AA3-E1FF-B6DC-E60A-0DDF2706ED71}"/>
          </ac:picMkLst>
        </pc:picChg>
        <pc:picChg chg="del">
          <ac:chgData name="Khoshnevis, Arman" userId="f2849aa6-fb77-4e43-850e-265c14d4762d" providerId="ADAL" clId="{C6CF1D7A-019A-2243-9504-3EDEF86B39FC}" dt="2024-04-17T13:23:28.876" v="6752" actId="478"/>
          <ac:picMkLst>
            <pc:docMk/>
            <pc:sldMk cId="3820071636" sldId="282"/>
            <ac:picMk id="7" creationId="{914D193D-2D6F-3003-2946-56A5B1BFB778}"/>
          </ac:picMkLst>
        </pc:picChg>
      </pc:sldChg>
      <pc:sldChg chg="add del">
        <pc:chgData name="Khoshnevis, Arman" userId="f2849aa6-fb77-4e43-850e-265c14d4762d" providerId="ADAL" clId="{C6CF1D7A-019A-2243-9504-3EDEF86B39FC}" dt="2024-04-17T13:21:52.326" v="6746"/>
        <pc:sldMkLst>
          <pc:docMk/>
          <pc:sldMk cId="3980365191" sldId="282"/>
        </pc:sldMkLst>
      </pc:sldChg>
      <pc:sldChg chg="addSp delSp modSp add mod">
        <pc:chgData name="Khoshnevis, Arman" userId="f2849aa6-fb77-4e43-850e-265c14d4762d" providerId="ADAL" clId="{C6CF1D7A-019A-2243-9504-3EDEF86B39FC}" dt="2024-04-17T13:35:01.371" v="7502" actId="1076"/>
        <pc:sldMkLst>
          <pc:docMk/>
          <pc:sldMk cId="1295153103" sldId="283"/>
        </pc:sldMkLst>
        <pc:spChg chg="mod">
          <ac:chgData name="Khoshnevis, Arman" userId="f2849aa6-fb77-4e43-850e-265c14d4762d" providerId="ADAL" clId="{C6CF1D7A-019A-2243-9504-3EDEF86B39FC}" dt="2024-04-17T13:33:56.125" v="7494" actId="20577"/>
          <ac:spMkLst>
            <pc:docMk/>
            <pc:sldMk cId="1295153103" sldId="283"/>
            <ac:spMk id="2" creationId="{EDC0A7DE-4B77-18C0-40B2-B2D153547CB2}"/>
          </ac:spMkLst>
        </pc:spChg>
        <pc:spChg chg="add mod">
          <ac:chgData name="Khoshnevis, Arman" userId="f2849aa6-fb77-4e43-850e-265c14d4762d" providerId="ADAL" clId="{C6CF1D7A-019A-2243-9504-3EDEF86B39FC}" dt="2024-04-17T13:34:55.029" v="7501" actId="20577"/>
          <ac:spMkLst>
            <pc:docMk/>
            <pc:sldMk cId="1295153103" sldId="283"/>
            <ac:spMk id="4" creationId="{E6F810BC-D0D2-7791-B857-174587320466}"/>
          </ac:spMkLst>
        </pc:spChg>
        <pc:picChg chg="add mod">
          <ac:chgData name="Khoshnevis, Arman" userId="f2849aa6-fb77-4e43-850e-265c14d4762d" providerId="ADAL" clId="{C6CF1D7A-019A-2243-9504-3EDEF86B39FC}" dt="2024-04-17T13:35:01.371" v="7502" actId="1076"/>
          <ac:picMkLst>
            <pc:docMk/>
            <pc:sldMk cId="1295153103" sldId="283"/>
            <ac:picMk id="3" creationId="{D4058A73-B3C1-44EC-4122-AD2F99A25A0D}"/>
          </ac:picMkLst>
        </pc:picChg>
        <pc:picChg chg="del">
          <ac:chgData name="Khoshnevis, Arman" userId="f2849aa6-fb77-4e43-850e-265c14d4762d" providerId="ADAL" clId="{C6CF1D7A-019A-2243-9504-3EDEF86B39FC}" dt="2024-04-17T13:33:28.492" v="7424" actId="478"/>
          <ac:picMkLst>
            <pc:docMk/>
            <pc:sldMk cId="1295153103" sldId="283"/>
            <ac:picMk id="7" creationId="{63CE25B0-6AE3-FCAD-11EA-E1834382F385}"/>
          </ac:picMkLst>
        </pc:picChg>
      </pc:sldChg>
      <pc:sldChg chg="addSp modSp add mod">
        <pc:chgData name="Khoshnevis, Arman" userId="f2849aa6-fb77-4e43-850e-265c14d4762d" providerId="ADAL" clId="{C6CF1D7A-019A-2243-9504-3EDEF86B39FC}" dt="2024-04-17T14:19:33.617" v="9757" actId="1076"/>
        <pc:sldMkLst>
          <pc:docMk/>
          <pc:sldMk cId="1851697555" sldId="284"/>
        </pc:sldMkLst>
        <pc:spChg chg="mod">
          <ac:chgData name="Khoshnevis, Arman" userId="f2849aa6-fb77-4e43-850e-265c14d4762d" providerId="ADAL" clId="{C6CF1D7A-019A-2243-9504-3EDEF86B39FC}" dt="2024-04-17T13:43:18.553" v="8051" actId="20577"/>
          <ac:spMkLst>
            <pc:docMk/>
            <pc:sldMk cId="1851697555" sldId="284"/>
            <ac:spMk id="2" creationId="{EDC0A7DE-4B77-18C0-40B2-B2D153547CB2}"/>
          </ac:spMkLst>
        </pc:spChg>
        <pc:spChg chg="mod">
          <ac:chgData name="Khoshnevis, Arman" userId="f2849aa6-fb77-4e43-850e-265c14d4762d" providerId="ADAL" clId="{C6CF1D7A-019A-2243-9504-3EDEF86B39FC}" dt="2024-04-17T13:52:14.429" v="8803" actId="20577"/>
          <ac:spMkLst>
            <pc:docMk/>
            <pc:sldMk cId="1851697555" sldId="284"/>
            <ac:spMk id="3" creationId="{57381E41-3FB6-B2DD-2904-2A134BB34D40}"/>
          </ac:spMkLst>
        </pc:spChg>
        <pc:spChg chg="add mod">
          <ac:chgData name="Khoshnevis, Arman" userId="f2849aa6-fb77-4e43-850e-265c14d4762d" providerId="ADAL" clId="{C6CF1D7A-019A-2243-9504-3EDEF86B39FC}" dt="2024-04-17T14:19:33.617" v="9757" actId="1076"/>
          <ac:spMkLst>
            <pc:docMk/>
            <pc:sldMk cId="1851697555" sldId="284"/>
            <ac:spMk id="5" creationId="{303D55D7-7EF7-3436-251F-5B26BBD5FF4E}"/>
          </ac:spMkLst>
        </pc:spChg>
        <pc:picChg chg="add mod">
          <ac:chgData name="Khoshnevis, Arman" userId="f2849aa6-fb77-4e43-850e-265c14d4762d" providerId="ADAL" clId="{C6CF1D7A-019A-2243-9504-3EDEF86B39FC}" dt="2024-04-17T13:51:49.728" v="8740" actId="167"/>
          <ac:picMkLst>
            <pc:docMk/>
            <pc:sldMk cId="1851697555" sldId="284"/>
            <ac:picMk id="1026" creationId="{0CB1E229-9AF3-3326-6934-DF37F5243514}"/>
          </ac:picMkLst>
        </pc:picChg>
      </pc:sldChg>
      <pc:sldChg chg="delSp modSp add mod">
        <pc:chgData name="Khoshnevis, Arman" userId="f2849aa6-fb77-4e43-850e-265c14d4762d" providerId="ADAL" clId="{C6CF1D7A-019A-2243-9504-3EDEF86B39FC}" dt="2024-04-17T14:45:34.933" v="10500" actId="20577"/>
        <pc:sldMkLst>
          <pc:docMk/>
          <pc:sldMk cId="1301265149" sldId="285"/>
        </pc:sldMkLst>
        <pc:spChg chg="mod">
          <ac:chgData name="Khoshnevis, Arman" userId="f2849aa6-fb77-4e43-850e-265c14d4762d" providerId="ADAL" clId="{C6CF1D7A-019A-2243-9504-3EDEF86B39FC}" dt="2024-04-17T13:52:38.971" v="8816" actId="20577"/>
          <ac:spMkLst>
            <pc:docMk/>
            <pc:sldMk cId="1301265149" sldId="285"/>
            <ac:spMk id="2" creationId="{EDC0A7DE-4B77-18C0-40B2-B2D153547CB2}"/>
          </ac:spMkLst>
        </pc:spChg>
        <pc:spChg chg="mod">
          <ac:chgData name="Khoshnevis, Arman" userId="f2849aa6-fb77-4e43-850e-265c14d4762d" providerId="ADAL" clId="{C6CF1D7A-019A-2243-9504-3EDEF86B39FC}" dt="2024-04-17T14:45:34.933" v="10500" actId="20577"/>
          <ac:spMkLst>
            <pc:docMk/>
            <pc:sldMk cId="1301265149" sldId="285"/>
            <ac:spMk id="3" creationId="{57381E41-3FB6-B2DD-2904-2A134BB34D40}"/>
          </ac:spMkLst>
        </pc:spChg>
        <pc:picChg chg="del">
          <ac:chgData name="Khoshnevis, Arman" userId="f2849aa6-fb77-4e43-850e-265c14d4762d" providerId="ADAL" clId="{C6CF1D7A-019A-2243-9504-3EDEF86B39FC}" dt="2024-04-17T13:52:33.728" v="8805" actId="478"/>
          <ac:picMkLst>
            <pc:docMk/>
            <pc:sldMk cId="1301265149" sldId="285"/>
            <ac:picMk id="1026" creationId="{0CB1E229-9AF3-3326-6934-DF37F5243514}"/>
          </ac:picMkLst>
        </pc:picChg>
      </pc:sldChg>
      <pc:sldChg chg="modSp add mod ord">
        <pc:chgData name="Khoshnevis, Arman" userId="f2849aa6-fb77-4e43-850e-265c14d4762d" providerId="ADAL" clId="{C6CF1D7A-019A-2243-9504-3EDEF86B39FC}" dt="2024-04-17T14:08:22.653" v="9393" actId="20578"/>
        <pc:sldMkLst>
          <pc:docMk/>
          <pc:sldMk cId="1002664807" sldId="286"/>
        </pc:sldMkLst>
        <pc:spChg chg="mod">
          <ac:chgData name="Khoshnevis, Arman" userId="f2849aa6-fb77-4e43-850e-265c14d4762d" providerId="ADAL" clId="{C6CF1D7A-019A-2243-9504-3EDEF86B39FC}" dt="2024-04-17T14:08:18.770" v="9392" actId="20577"/>
          <ac:spMkLst>
            <pc:docMk/>
            <pc:sldMk cId="1002664807" sldId="286"/>
            <ac:spMk id="3" creationId="{57381E41-3FB6-B2DD-2904-2A134BB34D40}"/>
          </ac:spMkLst>
        </pc:spChg>
      </pc:sldChg>
      <pc:sldChg chg="delSp modSp new mod modTransition">
        <pc:chgData name="Khoshnevis, Arman" userId="f2849aa6-fb77-4e43-850e-265c14d4762d" providerId="ADAL" clId="{C6CF1D7A-019A-2243-9504-3EDEF86B39FC}" dt="2024-04-17T14:48:48.699" v="10640"/>
        <pc:sldMkLst>
          <pc:docMk/>
          <pc:sldMk cId="419626596" sldId="287"/>
        </pc:sldMkLst>
        <pc:spChg chg="del">
          <ac:chgData name="Khoshnevis, Arman" userId="f2849aa6-fb77-4e43-850e-265c14d4762d" providerId="ADAL" clId="{C6CF1D7A-019A-2243-9504-3EDEF86B39FC}" dt="2024-04-17T14:48:25.145" v="10637" actId="478"/>
          <ac:spMkLst>
            <pc:docMk/>
            <pc:sldMk cId="419626596" sldId="287"/>
            <ac:spMk id="2" creationId="{A9C6B67D-65B8-CB77-F91A-50DCFD00D10C}"/>
          </ac:spMkLst>
        </pc:spChg>
        <pc:spChg chg="mod">
          <ac:chgData name="Khoshnevis, Arman" userId="f2849aa6-fb77-4e43-850e-265c14d4762d" providerId="ADAL" clId="{C6CF1D7A-019A-2243-9504-3EDEF86B39FC}" dt="2024-04-17T14:48:29.061" v="10638" actId="20577"/>
          <ac:spMkLst>
            <pc:docMk/>
            <pc:sldMk cId="419626596" sldId="287"/>
            <ac:spMk id="3" creationId="{D996F392-BF1D-8C1C-B44A-0C9E036057D6}"/>
          </ac:spMkLst>
        </pc:spChg>
      </pc:sldChg>
      <pc:sldChg chg="new del">
        <pc:chgData name="Khoshnevis, Arman" userId="f2849aa6-fb77-4e43-850e-265c14d4762d" providerId="ADAL" clId="{C6CF1D7A-019A-2243-9504-3EDEF86B39FC}" dt="2024-04-17T14:46:57.567" v="10503" actId="2696"/>
        <pc:sldMkLst>
          <pc:docMk/>
          <pc:sldMk cId="2790495611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5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5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7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1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5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2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48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46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62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techniques-to-improve-the-performance-of-a-dqn-agent-29da8a7a0a7e" TargetMode="External"/><Relationship Id="rId4" Type="http://schemas.openxmlformats.org/officeDocument/2006/relationships/hyperlink" Target="https://ai-com.tistory.com/entry/RL-%EA%B0%95%ED%99%94%ED%95%99%EC%8A%B5-%EC%95%8C%EA%B3%A0%EB%A6%AC%EC%A6%98-1-DQN-Deep-Q-Network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.org/tutorials/intermediate/reinforcement_q_learning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ninf.2023.1096053/full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silver.uk/teaching/" TargetMode="External"/><Relationship Id="rId2" Type="http://schemas.openxmlformats.org/officeDocument/2006/relationships/hyperlink" Target="https://huggingface.co/learn/deep-rl-course/en/unit0/introduc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rl/ddpg_pendulum/" TargetMode="External"/><Relationship Id="rId2" Type="http://schemas.openxmlformats.org/officeDocument/2006/relationships/hyperlink" Target="https://pytorch.org/tutorials/intermediate/reinforcement_q_learni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ymnasium.farama.org/environments/classic_control/pendulum/" TargetMode="External"/><Relationship Id="rId4" Type="http://schemas.openxmlformats.org/officeDocument/2006/relationships/hyperlink" Target="https://github.com/fregu856/CS-229/tree/master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A9327B-0F60-46E3-AD80-CE738385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2F4B0-92F1-BE6D-C555-06B7DDF78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082" y="4660681"/>
            <a:ext cx="9689834" cy="1125050"/>
          </a:xfrm>
        </p:spPr>
        <p:txBody>
          <a:bodyPr anchor="b">
            <a:noAutofit/>
          </a:bodyPr>
          <a:lstStyle/>
          <a:p>
            <a:pPr algn="ctr"/>
            <a:r>
              <a:rPr lang="en-US" sz="3600" dirty="0"/>
              <a:t>INVERSE PENDULUM SWING-UP PROBLEM: Reinforcement Learning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15D1E-6031-7711-EA58-AB917A26E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8997" y="5866227"/>
            <a:ext cx="8314005" cy="69635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CMSE 890 (AML) Course Project</a:t>
            </a:r>
            <a:br>
              <a:rPr lang="en-US" dirty="0"/>
            </a:br>
            <a:r>
              <a:rPr lang="en-US" dirty="0"/>
              <a:t>By Arman Khoshnevis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43A670B-C2E0-9AF2-6DBC-415C5A794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82" b="28606"/>
          <a:stretch/>
        </p:blipFill>
        <p:spPr>
          <a:xfrm>
            <a:off x="20" y="1"/>
            <a:ext cx="12191980" cy="4305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7369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Q-Learning Algorithm;</a:t>
            </a:r>
            <a:br>
              <a:rPr lang="en-US" sz="4000" dirty="0"/>
            </a:br>
            <a:r>
              <a:rPr lang="en-US" sz="4000" dirty="0"/>
              <a:t>Continuous Action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381E41-3FB6-B2DD-2904-2A134BB34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0813"/>
                <a:ext cx="10515600" cy="4114801"/>
              </a:xfrm>
            </p:spPr>
            <p:txBody>
              <a:bodyPr/>
              <a:lstStyle/>
              <a:p>
                <a:r>
                  <a:rPr lang="en-US" b="1" dirty="0"/>
                  <a:t>Linear Function Approximation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𝐬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381E41-3FB6-B2DD-2904-2A134BB34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0813"/>
                <a:ext cx="10515600" cy="4114801"/>
              </a:xfrm>
              <a:blipFill>
                <a:blip r:embed="rId2"/>
                <a:stretch>
                  <a:fillRect l="-362" t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955A65F0-8EFB-D0F9-3332-84FF3F75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9" y="1735029"/>
            <a:ext cx="11394141" cy="46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73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Deep Q-Learning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r>
              <a:rPr lang="en-US" b="1" dirty="0"/>
              <a:t>DQN</a:t>
            </a:r>
            <a:r>
              <a:rPr lang="en-US" dirty="0"/>
              <a:t>: Use a deep neural network to approximation Q-value</a:t>
            </a:r>
          </a:p>
          <a:p>
            <a:r>
              <a:rPr lang="en-US" b="1" dirty="0"/>
              <a:t>Replay Buffer Memory</a:t>
            </a:r>
          </a:p>
          <a:p>
            <a:r>
              <a:rPr lang="en-US" b="1" dirty="0"/>
              <a:t>Fixed Q-Target for Stabilization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31657780-52F4-383F-0618-C033A947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203" y="1723315"/>
            <a:ext cx="7429500" cy="492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102842-B6D4-ABEA-340F-515E4012C399}"/>
              </a:ext>
            </a:extLst>
          </p:cNvPr>
          <p:cNvSpPr txBox="1"/>
          <p:nvPr/>
        </p:nvSpPr>
        <p:spPr>
          <a:xfrm>
            <a:off x="6520699" y="3894727"/>
            <a:ext cx="109929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Soft</a:t>
            </a:r>
          </a:p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</a:p>
        </p:txBody>
      </p:sp>
      <p:pic>
        <p:nvPicPr>
          <p:cNvPr id="10" name="Picture 9" descr="A diagram of a diagram of a server&#10;&#10;Description automatically generated">
            <a:extLst>
              <a:ext uri="{FF2B5EF4-FFF2-40B4-BE49-F238E27FC236}">
                <a16:creationId xmlns:a16="http://schemas.microsoft.com/office/drawing/2014/main" id="{86E2B045-51D7-8944-2E16-984BBCB0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0" y="3989297"/>
            <a:ext cx="3742021" cy="2661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33EF50-6E0A-94B4-0B35-11A726E569DA}"/>
              </a:ext>
            </a:extLst>
          </p:cNvPr>
          <p:cNvSpPr txBox="1"/>
          <p:nvPr/>
        </p:nvSpPr>
        <p:spPr>
          <a:xfrm>
            <a:off x="11197468" y="6281583"/>
            <a:ext cx="8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26953-5088-F702-4416-7DF30B4F1E68}"/>
              </a:ext>
            </a:extLst>
          </p:cNvPr>
          <p:cNvSpPr txBox="1"/>
          <p:nvPr/>
        </p:nvSpPr>
        <p:spPr>
          <a:xfrm>
            <a:off x="3476322" y="6281583"/>
            <a:ext cx="83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36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Deep Q-Learning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BD8A2714-15C0-8A6B-F827-BC206940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52" y="1284237"/>
            <a:ext cx="9602778" cy="553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211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Q-Learning (My Best Effort)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8C7707-7102-855B-4148-69576A9779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2200" y="1371600"/>
                <a:ext cx="10515600" cy="46721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292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80000"/>
                  <a:buFont typeface="Goudy Old Style" panose="02020502050305020303" pitchFamily="18" charset="0"/>
                  <a:buChar char="–"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80000"/>
                  <a:buFont typeface="Goudy Old Style" panose="02020502050305020303" pitchFamily="18" charset="0"/>
                  <a:buChar char="–"/>
                  <a:defRPr sz="14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Learning Rate (SGD): 1E-6</a:t>
                </a:r>
              </a:p>
              <a:p>
                <a:r>
                  <a:rPr lang="en-US" dirty="0"/>
                  <a:t>Discount Factor: 0.99</a:t>
                </a:r>
              </a:p>
              <a:p>
                <a:r>
                  <a:rPr lang="en-US" dirty="0"/>
                  <a:t>Epsilon : From 0.9 to 0.005 with a decay rate of 0.992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dirty="0"/>
                      <m:t>×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decay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Weight Initialization for the Linear Approximation: Randomly, Uniformly, Between -0.1 and 0.1</a:t>
                </a:r>
              </a:p>
              <a:p>
                <a:r>
                  <a:rPr lang="en-US" dirty="0"/>
                  <a:t># of Episodes: 2000, # of Time Steps: 600</a:t>
                </a:r>
              </a:p>
              <a:p>
                <a:r>
                  <a:rPr lang="en-US" dirty="0"/>
                  <a:t>Modify the Source Code to Initialize the Environment Close to Equilibrium.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48C7707-7102-855B-4148-69576A97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00" y="1371600"/>
                <a:ext cx="10515600" cy="4672150"/>
              </a:xfrm>
              <a:prstGeom prst="rect">
                <a:avLst/>
              </a:prstGeom>
              <a:blipFill>
                <a:blip r:embed="rId2"/>
                <a:stretch>
                  <a:fillRect l="-241" t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0716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Q-Learning (My Best Effort)</a:t>
            </a:r>
            <a:br>
              <a:rPr lang="en-US" sz="4000" dirty="0"/>
            </a:br>
            <a:r>
              <a:rPr lang="en-US" sz="4000" dirty="0"/>
              <a:t>Best Possible Result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2584AA3-E1FF-B6DC-E60A-0DDF2706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" y="2155757"/>
            <a:ext cx="7710831" cy="4018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D193D-2D6F-3003-2946-56A5B1BF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118" y="2555877"/>
            <a:ext cx="4276164" cy="32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634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Q-Learning (My Best Effort)</a:t>
            </a:r>
            <a:br>
              <a:rPr lang="en-US" sz="4000" dirty="0"/>
            </a:br>
            <a:r>
              <a:rPr lang="en-US" sz="4000" dirty="0"/>
              <a:t>Worst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7EDCDE-1769-3CCC-B2DF-1F92BDF4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8" y="1972578"/>
            <a:ext cx="7722847" cy="402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BED7A-F450-A489-6F31-C28D523C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82" y="2381626"/>
            <a:ext cx="4276300" cy="32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5849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Q-Learning (My Best Effort)</a:t>
            </a:r>
            <a:br>
              <a:rPr lang="en-US" sz="4000" dirty="0"/>
            </a:br>
            <a:r>
              <a:rPr lang="en-US" sz="4000" dirty="0"/>
              <a:t>Last Episode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1C207AD-CC03-8C31-8470-F05AC1D78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6639"/>
            <a:ext cx="10515600" cy="548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989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Q-Learning (My Best Effort)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3CE25B0-6AE3-FCAD-11EA-E1834382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2048"/>
            <a:ext cx="6385764" cy="4764508"/>
          </a:xfrm>
          <a:prstGeom prst="rect">
            <a:avLst/>
          </a:prstGeom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661166C9-2223-447D-2436-33BAB55D5528}"/>
              </a:ext>
            </a:extLst>
          </p:cNvPr>
          <p:cNvSpPr/>
          <p:nvPr/>
        </p:nvSpPr>
        <p:spPr>
          <a:xfrm rot="3933440">
            <a:off x="5803477" y="4318304"/>
            <a:ext cx="633046" cy="150055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42ADCA-54E0-CD39-3FE6-17F39CBF8905}"/>
              </a:ext>
            </a:extLst>
          </p:cNvPr>
          <p:cNvSpPr txBox="1">
            <a:spLocks/>
          </p:cNvSpPr>
          <p:nvPr/>
        </p:nvSpPr>
        <p:spPr>
          <a:xfrm>
            <a:off x="7450569" y="1482048"/>
            <a:ext cx="4577308" cy="4764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episodes with longer duration could result into successful training.</a:t>
            </a:r>
          </a:p>
          <a:p>
            <a:r>
              <a:rPr lang="en-US" dirty="0"/>
              <a:t>Further hyper-parameter tuning could potentially lead to successful training.</a:t>
            </a:r>
          </a:p>
        </p:txBody>
      </p:sp>
    </p:spTree>
    <p:extLst>
      <p:ext uri="{BB962C8B-B14F-4D97-AF65-F5344CB8AC3E}">
        <p14:creationId xmlns:p14="http://schemas.microsoft.com/office/powerpoint/2010/main" val="26317965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Q-Learning </a:t>
            </a:r>
            <a:br>
              <a:rPr lang="en-US" sz="4000" dirty="0"/>
            </a:br>
            <a:r>
              <a:rPr lang="en-US" sz="4000" dirty="0"/>
              <a:t>(Slightly Different Hyper-Parameters)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4058A73-B3C1-44EC-4122-AD2F99A25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140" y="1875356"/>
            <a:ext cx="5451719" cy="416839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F810BC-D0D2-7791-B857-174587320466}"/>
              </a:ext>
            </a:extLst>
          </p:cNvPr>
          <p:cNvSpPr txBox="1">
            <a:spLocks/>
          </p:cNvSpPr>
          <p:nvPr/>
        </p:nvSpPr>
        <p:spPr>
          <a:xfrm>
            <a:off x="862200" y="1371600"/>
            <a:ext cx="10515600" cy="467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Discount Factor: 0.97</a:t>
            </a:r>
          </a:p>
        </p:txBody>
      </p:sp>
    </p:spTree>
    <p:extLst>
      <p:ext uri="{BB962C8B-B14F-4D97-AF65-F5344CB8AC3E}">
        <p14:creationId xmlns:p14="http://schemas.microsoft.com/office/powerpoint/2010/main" val="129515310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Other Successful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E8C39B0-9DD8-AE28-3A5F-CE1BD273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90" y="1575601"/>
            <a:ext cx="4571611" cy="2357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02103-68B2-ED81-B0F4-2FF90790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92" y="4438075"/>
            <a:ext cx="2023409" cy="1715133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DB0E7ED1-48FA-74C9-B783-C85980FC8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64" y="1485900"/>
            <a:ext cx="3194928" cy="2704658"/>
          </a:xfrm>
          <a:prstGeom prst="rect">
            <a:avLst/>
          </a:prstGeom>
        </p:spPr>
      </p:pic>
      <p:pic>
        <p:nvPicPr>
          <p:cNvPr id="12" name="Picture 11" descr="A diagram of a line with arrows and letters&#10;&#10;Description automatically generated">
            <a:extLst>
              <a:ext uri="{FF2B5EF4-FFF2-40B4-BE49-F238E27FC236}">
                <a16:creationId xmlns:a16="http://schemas.microsoft.com/office/drawing/2014/main" id="{858F4B2E-145D-6EBB-5F1C-F74380A0C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469" y="4317625"/>
            <a:ext cx="2023409" cy="1911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AF34B-936A-5CA6-2B15-CEDA85E7ADE1}"/>
              </a:ext>
            </a:extLst>
          </p:cNvPr>
          <p:cNvSpPr txBox="1"/>
          <p:nvPr/>
        </p:nvSpPr>
        <p:spPr>
          <a:xfrm>
            <a:off x="2049645" y="6228989"/>
            <a:ext cx="182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Gustafsson,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FB5D-2764-6983-6B26-02430AC9E08F}"/>
              </a:ext>
            </a:extLst>
          </p:cNvPr>
          <p:cNvSpPr txBox="1"/>
          <p:nvPr/>
        </p:nvSpPr>
        <p:spPr>
          <a:xfrm>
            <a:off x="7644578" y="6228989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Ghio</a:t>
            </a:r>
            <a:r>
              <a:rPr lang="en-US" dirty="0"/>
              <a:t> and Ramos, 2018</a:t>
            </a:r>
          </a:p>
        </p:txBody>
      </p:sp>
    </p:spTree>
    <p:extLst>
      <p:ext uri="{BB962C8B-B14F-4D97-AF65-F5344CB8AC3E}">
        <p14:creationId xmlns:p14="http://schemas.microsoft.com/office/powerpoint/2010/main" val="15850234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2E82-D275-CEAB-4219-F8BC9F4B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24624-D561-F187-0E85-9A560E3C6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623560" cy="4554581"/>
          </a:xfrm>
        </p:spPr>
        <p:txBody>
          <a:bodyPr/>
          <a:lstStyle/>
          <a:p>
            <a:r>
              <a:rPr lang="en-US" dirty="0"/>
              <a:t>Problem Description</a:t>
            </a:r>
          </a:p>
          <a:p>
            <a:r>
              <a:rPr lang="en-US" dirty="0"/>
              <a:t>Applications </a:t>
            </a:r>
          </a:p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Basic Concepts</a:t>
            </a:r>
          </a:p>
          <a:p>
            <a:pPr lvl="1"/>
            <a:r>
              <a:rPr lang="en-US" dirty="0"/>
              <a:t>Policy-Based vs. Value-Based Approaches</a:t>
            </a:r>
          </a:p>
          <a:p>
            <a:pPr lvl="1"/>
            <a:r>
              <a:rPr lang="en-US" dirty="0"/>
              <a:t>Exploration vs. Exploitation </a:t>
            </a:r>
          </a:p>
          <a:p>
            <a:pPr lvl="1"/>
            <a:r>
              <a:rPr lang="en-US" dirty="0"/>
              <a:t>Bellman Equation &amp; TD Learning</a:t>
            </a:r>
          </a:p>
          <a:p>
            <a:r>
              <a:rPr lang="en-US" dirty="0"/>
              <a:t>Q-Learning</a:t>
            </a:r>
          </a:p>
          <a:p>
            <a:r>
              <a:rPr lang="en-US" dirty="0"/>
              <a:t>Q-Learning with Linear Function Approximation</a:t>
            </a:r>
          </a:p>
          <a:p>
            <a:r>
              <a:rPr lang="en-US" dirty="0"/>
              <a:t>Deep Q-Network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9CCDD-3C0A-1C83-E161-A0E953E1AE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pPr lvl="1"/>
            <a:r>
              <a:rPr lang="en-US" dirty="0"/>
              <a:t>Q-Learning (Unsuccessful)</a:t>
            </a:r>
          </a:p>
          <a:p>
            <a:pPr lvl="1"/>
            <a:r>
              <a:rPr lang="en-US" dirty="0"/>
              <a:t>DQN (Successful)</a:t>
            </a:r>
          </a:p>
          <a:p>
            <a:pPr lvl="1"/>
            <a:r>
              <a:rPr lang="en-US" dirty="0"/>
              <a:t>DQN (Unsuccessful)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Deep Deterministic Policy Gradient (DDPG)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280452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DQN (Successfully Trained!)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red object with black dots&#10;&#10;Description automatically generated">
            <a:extLst>
              <a:ext uri="{FF2B5EF4-FFF2-40B4-BE49-F238E27FC236}">
                <a16:creationId xmlns:a16="http://schemas.microsoft.com/office/drawing/2014/main" id="{76088AE8-15C5-4A96-8E66-9958E52D4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719" y="1552386"/>
            <a:ext cx="4454562" cy="44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456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DQN (Successfully Trained)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FF0F3-FBC7-441A-3186-F783B48E279D}"/>
              </a:ext>
            </a:extLst>
          </p:cNvPr>
          <p:cNvSpPr txBox="1">
            <a:spLocks/>
          </p:cNvSpPr>
          <p:nvPr/>
        </p:nvSpPr>
        <p:spPr>
          <a:xfrm>
            <a:off x="990600" y="1343213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94CDF4-6DB8-B822-97E4-6506945EE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7305"/>
            <a:ext cx="5912827" cy="287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381E41-3FB6-B2DD-2904-2A134BB34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7028" y="1343212"/>
                <a:ext cx="10515600" cy="41148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Q-Network: 2 Hidden layers with an identical width of 128</a:t>
                </a:r>
              </a:p>
              <a:p>
                <a:r>
                  <a:rPr lang="en-US" dirty="0"/>
                  <a:t>Buffer Size: 10000, Batch Size: 128</a:t>
                </a:r>
              </a:p>
              <a:p>
                <a:r>
                  <a:rPr lang="en-US" dirty="0"/>
                  <a:t>Discount Factor: 0.99</a:t>
                </a:r>
              </a:p>
              <a:p>
                <a:r>
                  <a:rPr lang="en-US" dirty="0"/>
                  <a:t>Target Q-Network Update Rate or Tau: 0.005</a:t>
                </a:r>
              </a:p>
              <a:p>
                <a:r>
                  <a:rPr lang="en-US" dirty="0"/>
                  <a:t>Epsilon: </a:t>
                </a:r>
              </a:p>
              <a:p>
                <a:pPr lvl="1"/>
                <a:r>
                  <a:rPr lang="en-US" dirty="0"/>
                  <a:t>EPS_START = 0.9, EPS_END = 0.05 DECAY_RATE = 150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𝐸𝑁𝐷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𝑆𝑇𝐴𝑅𝑇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𝐸𝑁𝐷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(−1×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𝑡𝑖𝑚𝑒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𝑠𝑡𝑒𝑝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𝐷𝐸𝐶𝐴𝑌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𝑅𝐴𝑇𝐸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Learning Rate for the </a:t>
                </a:r>
                <a:r>
                  <a:rPr lang="en-US" dirty="0" err="1"/>
                  <a:t>AdamW</a:t>
                </a:r>
                <a:r>
                  <a:rPr lang="en-US" dirty="0"/>
                  <a:t> (Q-Network Update): 1E-4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381E41-3FB6-B2DD-2904-2A134BB34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7028" y="1343212"/>
                <a:ext cx="10515600" cy="4114801"/>
              </a:xfrm>
              <a:blipFill>
                <a:blip r:embed="rId3"/>
                <a:stretch>
                  <a:fillRect l="-362" t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8E8636E-BBBA-02B0-6E35-20525F78A198}"/>
              </a:ext>
            </a:extLst>
          </p:cNvPr>
          <p:cNvSpPr txBox="1"/>
          <p:nvPr/>
        </p:nvSpPr>
        <p:spPr>
          <a:xfrm>
            <a:off x="11229328" y="4353454"/>
            <a:ext cx="89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30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DQN (Best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F345CC0-F50A-6267-C46E-4BE558EF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320" y="2725434"/>
            <a:ext cx="3563962" cy="2683759"/>
          </a:xfrm>
          <a:prstGeom prst="rect">
            <a:avLst/>
          </a:prstGeom>
        </p:spPr>
      </p:pic>
      <p:pic>
        <p:nvPicPr>
          <p:cNvPr id="8" name="Picture 7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120DEEA0-93D3-0CE8-1DB3-C7848261F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76629"/>
            <a:ext cx="8450447" cy="5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987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DQN (Worst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A2795816-F0BE-FBBC-FE5B-3607DA39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644" y="2676977"/>
            <a:ext cx="3680999" cy="2712774"/>
          </a:xfrm>
          <a:prstGeom prst="rect">
            <a:avLst/>
          </a:prstGeom>
        </p:spPr>
      </p:pic>
      <p:pic>
        <p:nvPicPr>
          <p:cNvPr id="10" name="Picture 9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9FD93C76-1A08-FC9E-5867-046333F3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08729"/>
            <a:ext cx="8505645" cy="56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1439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DQN (Middle Episodes)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group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FA92B319-B65E-1DBC-342C-CCF6DDAF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71" y="1426903"/>
            <a:ext cx="7990657" cy="5292513"/>
          </a:xfrm>
          <a:prstGeom prst="rect">
            <a:avLst/>
          </a:prstGeom>
        </p:spPr>
      </p:pic>
      <p:pic>
        <p:nvPicPr>
          <p:cNvPr id="9" name="Picture 8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64880EC1-3B3D-2F95-D7EC-26F85268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70" y="1472197"/>
            <a:ext cx="7990657" cy="5277689"/>
          </a:xfrm>
          <a:prstGeom prst="rect">
            <a:avLst/>
          </a:prstGeom>
        </p:spPr>
      </p:pic>
      <p:pic>
        <p:nvPicPr>
          <p:cNvPr id="12" name="Picture 11" descr="A group of blue lines&#10;&#10;Description automatically generated">
            <a:extLst>
              <a:ext uri="{FF2B5EF4-FFF2-40B4-BE49-F238E27FC236}">
                <a16:creationId xmlns:a16="http://schemas.microsoft.com/office/drawing/2014/main" id="{657F1B40-EEB8-366A-BAD5-FE11F440E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669" y="1426902"/>
            <a:ext cx="8052622" cy="5318615"/>
          </a:xfrm>
          <a:prstGeom prst="rect">
            <a:avLst/>
          </a:prstGeom>
        </p:spPr>
      </p:pic>
      <p:pic>
        <p:nvPicPr>
          <p:cNvPr id="15" name="Picture 14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B8F582BE-A62F-7CDD-592A-61504DF5A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668" y="1430350"/>
            <a:ext cx="8052622" cy="53186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D96B70-8C51-5C61-6DE3-5233A3E8408B}"/>
              </a:ext>
            </a:extLst>
          </p:cNvPr>
          <p:cNvSpPr txBox="1"/>
          <p:nvPr/>
        </p:nvSpPr>
        <p:spPr>
          <a:xfrm>
            <a:off x="10091328" y="1426902"/>
            <a:ext cx="187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Episode: 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270CFE-C03E-AFA4-9FDA-ABE6CA5F3FF0}"/>
              </a:ext>
            </a:extLst>
          </p:cNvPr>
          <p:cNvSpPr txBox="1"/>
          <p:nvPr/>
        </p:nvSpPr>
        <p:spPr>
          <a:xfrm>
            <a:off x="10091327" y="1430350"/>
            <a:ext cx="175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Episode: 100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0215B-4FA5-7EF3-7D49-627D9E74E5F0}"/>
              </a:ext>
            </a:extLst>
          </p:cNvPr>
          <p:cNvSpPr txBox="1"/>
          <p:nvPr/>
        </p:nvSpPr>
        <p:spPr>
          <a:xfrm>
            <a:off x="10091327" y="1433797"/>
            <a:ext cx="205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Episode: 200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212C9-6573-8DF9-5D1E-018D7A40CEB8}"/>
              </a:ext>
            </a:extLst>
          </p:cNvPr>
          <p:cNvSpPr txBox="1"/>
          <p:nvPr/>
        </p:nvSpPr>
        <p:spPr>
          <a:xfrm>
            <a:off x="10099558" y="1420007"/>
            <a:ext cx="2135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Episode: 300</a:t>
            </a:r>
          </a:p>
        </p:txBody>
      </p:sp>
    </p:spTree>
    <p:extLst>
      <p:ext uri="{BB962C8B-B14F-4D97-AF65-F5344CB8AC3E}">
        <p14:creationId xmlns:p14="http://schemas.microsoft.com/office/powerpoint/2010/main" val="418919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DQN (It Learns!)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graph showing a sound wave&#10;&#10;Description automatically generated">
            <a:extLst>
              <a:ext uri="{FF2B5EF4-FFF2-40B4-BE49-F238E27FC236}">
                <a16:creationId xmlns:a16="http://schemas.microsoft.com/office/drawing/2014/main" id="{F70CF55C-9CF3-010F-CDC7-FB774220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1885471"/>
            <a:ext cx="5156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8672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DQN (Slower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red object with black dots&#10;&#10;Description automatically generated">
            <a:extLst>
              <a:ext uri="{FF2B5EF4-FFF2-40B4-BE49-F238E27FC236}">
                <a16:creationId xmlns:a16="http://schemas.microsoft.com/office/drawing/2014/main" id="{E5BC34AC-A0CE-0C2B-A249-AB6FC842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2171700"/>
            <a:ext cx="4686300" cy="4686300"/>
          </a:xfrm>
          <a:prstGeom prst="rect">
            <a:avLst/>
          </a:prstGeom>
        </p:spPr>
      </p:pic>
      <p:pic>
        <p:nvPicPr>
          <p:cNvPr id="10" name="Picture 9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7B0959EC-25A2-2163-7874-166FFAEF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540000"/>
            <a:ext cx="5245100" cy="39497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70F9F1-0D74-728C-C983-B04FC1104010}"/>
              </a:ext>
            </a:extLst>
          </p:cNvPr>
          <p:cNvSpPr txBox="1">
            <a:spLocks/>
          </p:cNvSpPr>
          <p:nvPr/>
        </p:nvSpPr>
        <p:spPr>
          <a:xfrm>
            <a:off x="838200" y="1348963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Epsilon: From 0.9 to 0.05 with a decay rate of 75</a:t>
            </a:r>
          </a:p>
          <a:p>
            <a:r>
              <a:rPr lang="en-US" dirty="0"/>
              <a:t>Learning Rate for the </a:t>
            </a:r>
            <a:r>
              <a:rPr lang="en-US" dirty="0" err="1"/>
              <a:t>AdamW</a:t>
            </a:r>
            <a:r>
              <a:rPr lang="en-US" dirty="0"/>
              <a:t> (Q-Network Update): 1E-5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6889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DQN (Unsuccessful Training)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963"/>
            <a:ext cx="10515600" cy="4114801"/>
          </a:xfrm>
        </p:spPr>
        <p:txBody>
          <a:bodyPr/>
          <a:lstStyle/>
          <a:p>
            <a:r>
              <a:rPr lang="en-US" dirty="0"/>
              <a:t>Q-Network: 2 Hidden layers with an identical width of 64</a:t>
            </a:r>
          </a:p>
          <a:p>
            <a:r>
              <a:rPr lang="en-US" dirty="0"/>
              <a:t>Buffer Size: 10000, Batch Size: 128</a:t>
            </a:r>
          </a:p>
          <a:p>
            <a:r>
              <a:rPr lang="en-US" dirty="0"/>
              <a:t>Discount Factor: 0.99</a:t>
            </a:r>
          </a:p>
          <a:p>
            <a:r>
              <a:rPr lang="en-US" dirty="0"/>
              <a:t>Target Q-Network Update Rate or Tau: 0.005</a:t>
            </a:r>
          </a:p>
          <a:p>
            <a:r>
              <a:rPr lang="en-US" dirty="0"/>
              <a:t>Epsilon: From 0.9 to 0.05 with a decay rate of 75</a:t>
            </a:r>
          </a:p>
          <a:p>
            <a:r>
              <a:rPr lang="en-US" dirty="0"/>
              <a:t>Learning Rate for the </a:t>
            </a:r>
            <a:r>
              <a:rPr lang="en-US" dirty="0" err="1"/>
              <a:t>AdamW</a:t>
            </a:r>
            <a:r>
              <a:rPr lang="en-US" dirty="0"/>
              <a:t> (Q-Network Update): 1E-5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FF0F3-FBC7-441A-3186-F783B48E279D}"/>
              </a:ext>
            </a:extLst>
          </p:cNvPr>
          <p:cNvSpPr txBox="1">
            <a:spLocks/>
          </p:cNvSpPr>
          <p:nvPr/>
        </p:nvSpPr>
        <p:spPr>
          <a:xfrm>
            <a:off x="990600" y="1343213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4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Results: DQN (No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6F8BCF4-468B-7FDC-C087-15229E19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188" y="1259443"/>
            <a:ext cx="3599047" cy="275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53A17A-F04B-8FC1-6D9A-44A3BC87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" y="1263310"/>
            <a:ext cx="8324491" cy="5495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4ACFB-C288-95D8-C697-FE155E2C3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185" y="4097550"/>
            <a:ext cx="3599050" cy="27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046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ntiers | An enhanced deep deterministic policy gradient algorithm for  intelligent control of robotic arms">
            <a:extLst>
              <a:ext uri="{FF2B5EF4-FFF2-40B4-BE49-F238E27FC236}">
                <a16:creationId xmlns:a16="http://schemas.microsoft.com/office/drawing/2014/main" id="{0CB1E229-9AF3-3326-6934-DF37F5243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071" y="1606067"/>
            <a:ext cx="7276929" cy="438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More Complicated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3440"/>
            <a:ext cx="10515600" cy="4746002"/>
          </a:xfrm>
        </p:spPr>
        <p:txBody>
          <a:bodyPr>
            <a:normAutofit/>
          </a:bodyPr>
          <a:lstStyle/>
          <a:p>
            <a:r>
              <a:rPr lang="en-US" b="1" dirty="0"/>
              <a:t>Deep Deterministic Policy Gradient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Actor-Critic</a:t>
            </a:r>
          </a:p>
          <a:p>
            <a:pPr lvl="2"/>
            <a:r>
              <a:rPr lang="en-US" dirty="0"/>
              <a:t>Actor: Take Actions</a:t>
            </a:r>
          </a:p>
          <a:p>
            <a:pPr lvl="2"/>
            <a:r>
              <a:rPr lang="en-US" dirty="0"/>
              <a:t>Critic: Evaluate the Quality of Actions</a:t>
            </a:r>
          </a:p>
          <a:p>
            <a:pPr lvl="1"/>
            <a:r>
              <a:rPr lang="en-US" dirty="0"/>
              <a:t>Combination of Policy-Based &amp; Value-Based Method</a:t>
            </a:r>
          </a:p>
          <a:p>
            <a:pPr lvl="2"/>
            <a:r>
              <a:rPr lang="en-US" dirty="0"/>
              <a:t>Actor: Policy-Based</a:t>
            </a:r>
          </a:p>
          <a:p>
            <a:pPr lvl="2"/>
            <a:r>
              <a:rPr lang="en-US" dirty="0"/>
              <a:t>Critic: Value-Based</a:t>
            </a:r>
          </a:p>
          <a:p>
            <a:pPr lvl="1"/>
            <a:r>
              <a:rPr lang="en-US" dirty="0"/>
              <a:t>Networks</a:t>
            </a:r>
          </a:p>
          <a:p>
            <a:pPr lvl="2"/>
            <a:r>
              <a:rPr lang="en-US" dirty="0"/>
              <a:t>Actor and Target Actor</a:t>
            </a:r>
          </a:p>
          <a:p>
            <a:pPr lvl="2"/>
            <a:r>
              <a:rPr lang="en-US" dirty="0"/>
              <a:t>Critic and Target Critic</a:t>
            </a:r>
          </a:p>
          <a:p>
            <a:pPr lvl="1"/>
            <a:r>
              <a:rPr lang="en-US" dirty="0"/>
              <a:t>Well-suited for Problems with Continuous Action Space</a:t>
            </a:r>
          </a:p>
          <a:p>
            <a:pPr lvl="2"/>
            <a:r>
              <a:rPr lang="en-US" dirty="0"/>
              <a:t>Output of the Actor Network is the Actual Action!</a:t>
            </a:r>
          </a:p>
          <a:p>
            <a:pPr lvl="2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FF0F3-FBC7-441A-3186-F783B48E279D}"/>
              </a:ext>
            </a:extLst>
          </p:cNvPr>
          <p:cNvSpPr txBox="1">
            <a:spLocks/>
          </p:cNvSpPr>
          <p:nvPr/>
        </p:nvSpPr>
        <p:spPr>
          <a:xfrm>
            <a:off x="990600" y="1343213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D55D7-7EF7-3436-251F-5B26BBD5FF4E}"/>
              </a:ext>
            </a:extLst>
          </p:cNvPr>
          <p:cNvSpPr txBox="1"/>
          <p:nvPr/>
        </p:nvSpPr>
        <p:spPr>
          <a:xfrm>
            <a:off x="11371385" y="5604062"/>
            <a:ext cx="82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97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r>
              <a:rPr lang="en-US" b="1" dirty="0"/>
              <a:t>Pendulum Swing-Up Problem (Pedulum-v1)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D8590A-A1D0-AE5C-649B-B16ECC2C6862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8ED310D-4F8E-0F90-2915-6BF53F5B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6" y="1275503"/>
            <a:ext cx="5880846" cy="1318865"/>
          </a:xfrm>
          <a:prstGeom prst="rect">
            <a:avLst/>
          </a:prstGeom>
        </p:spPr>
      </p:pic>
      <p:pic>
        <p:nvPicPr>
          <p:cNvPr id="10" name="Picture 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2C04FC6C-6EDE-B02F-7F27-9EF8912D5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6" y="2585742"/>
            <a:ext cx="5880846" cy="2003522"/>
          </a:xfrm>
          <a:prstGeom prst="rect">
            <a:avLst/>
          </a:prstGeom>
        </p:spPr>
      </p:pic>
      <p:pic>
        <p:nvPicPr>
          <p:cNvPr id="12" name="Picture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87111AC-2C9B-1F2D-0E62-246F65EEC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36" y="4579707"/>
            <a:ext cx="5880846" cy="879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B21FB3-C92F-EC95-F384-4B4A8A069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436" y="6136402"/>
            <a:ext cx="5880846" cy="677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ADF8DE-8AC9-C851-4E92-8231F7CBD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436" y="5458951"/>
            <a:ext cx="5880846" cy="677451"/>
          </a:xfrm>
          <a:prstGeom prst="rect">
            <a:avLst/>
          </a:prstGeom>
        </p:spPr>
      </p:pic>
      <p:pic>
        <p:nvPicPr>
          <p:cNvPr id="18" name="Picture 17" descr="A red object with a black dot&#10;&#10;Description automatically generated">
            <a:extLst>
              <a:ext uri="{FF2B5EF4-FFF2-40B4-BE49-F238E27FC236}">
                <a16:creationId xmlns:a16="http://schemas.microsoft.com/office/drawing/2014/main" id="{445ABD7E-087D-8282-85FE-AB67881CCD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82" t="30738" r="18115" b="20447"/>
          <a:stretch/>
        </p:blipFill>
        <p:spPr>
          <a:xfrm>
            <a:off x="1184837" y="3687980"/>
            <a:ext cx="3835588" cy="3099761"/>
          </a:xfrm>
          <a:prstGeom prst="rect">
            <a:avLst/>
          </a:prstGeom>
        </p:spPr>
      </p:pic>
      <p:pic>
        <p:nvPicPr>
          <p:cNvPr id="20" name="Picture 19" descr="A diagram of a red line with arrows and a black circle&#10;&#10;Description automatically generated">
            <a:extLst>
              <a:ext uri="{FF2B5EF4-FFF2-40B4-BE49-F238E27FC236}">
                <a16:creationId xmlns:a16="http://schemas.microsoft.com/office/drawing/2014/main" id="{6A595C3B-B8A4-493F-F7C7-383CE6FD0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3131" y="1614929"/>
            <a:ext cx="2159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2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343212"/>
            <a:ext cx="11373626" cy="5420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1- Deep RL Course by Hugging Face Website: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https://huggingface.co/learn/deep-rl-course/en/unit0/introduction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2- David Silver Lecture Note: UCL Course on RL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https://www.davidsilver.uk/teaching/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3- Reinforcement Learning: An Introduction; Richard S Sutton and Andrew G </a:t>
            </a:r>
            <a:r>
              <a:rPr lang="en-US" sz="1600" dirty="0" err="1"/>
              <a:t>Barto</a:t>
            </a:r>
            <a:r>
              <a:rPr lang="en-US" sz="1600" dirty="0"/>
              <a:t>, 2018, MIT Press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848651"/>
                </a:solidFill>
              </a:rPr>
              <a:t>chrome-extension://</a:t>
            </a:r>
            <a:r>
              <a:rPr lang="en-US" sz="1600" u="sng" dirty="0" err="1">
                <a:solidFill>
                  <a:srgbClr val="848651"/>
                </a:solidFill>
              </a:rPr>
              <a:t>efaidnbmnnnibpcajpcglclefindmkaj</a:t>
            </a:r>
            <a:r>
              <a:rPr lang="en-US" sz="1600" u="sng" dirty="0">
                <a:solidFill>
                  <a:srgbClr val="848651"/>
                </a:solidFill>
              </a:rPr>
              <a:t>/http://</a:t>
            </a:r>
            <a:r>
              <a:rPr lang="en-US" sz="1600" u="sng" dirty="0" err="1">
                <a:solidFill>
                  <a:srgbClr val="848651"/>
                </a:solidFill>
              </a:rPr>
              <a:t>incompleteideas.net</a:t>
            </a:r>
            <a:r>
              <a:rPr lang="en-US" sz="1600" u="sng" dirty="0">
                <a:solidFill>
                  <a:srgbClr val="848651"/>
                </a:solidFill>
              </a:rPr>
              <a:t>/book/RLbook2020.pdf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4- Q-learning-based Model-free Swing Up Control of an Inverted Pendulum; </a:t>
            </a:r>
            <a:r>
              <a:rPr lang="en-US" sz="1600" dirty="0">
                <a:effectLst/>
              </a:rPr>
              <a:t>Alessio </a:t>
            </a:r>
            <a:r>
              <a:rPr lang="en-US" sz="1600" dirty="0" err="1">
                <a:effectLst/>
              </a:rPr>
              <a:t>Ghio</a:t>
            </a:r>
            <a:r>
              <a:rPr lang="en-US" sz="1600" dirty="0">
                <a:effectLst/>
              </a:rPr>
              <a:t> and Oscar E. </a:t>
            </a:r>
            <a:r>
              <a:rPr lang="en-US" sz="1600" dirty="0" err="1">
                <a:effectLst/>
              </a:rPr>
              <a:t>Ramo</a:t>
            </a:r>
            <a:r>
              <a:rPr lang="en-US" sz="1600" dirty="0">
                <a:effectLst/>
              </a:rPr>
              <a:t>, 2019, IEEE</a:t>
            </a:r>
          </a:p>
          <a:p>
            <a:pPr marL="0" indent="0">
              <a:buNone/>
            </a:pPr>
            <a:endParaRPr lang="en-US" sz="1600" dirty="0">
              <a:effectLst/>
            </a:endParaRPr>
          </a:p>
          <a:p>
            <a:pPr marL="0" indent="0">
              <a:buNone/>
            </a:pPr>
            <a:r>
              <a:rPr lang="en-US" sz="1600" dirty="0">
                <a:effectLst/>
              </a:rPr>
              <a:t>5- Control of Inverted Double Pendulum Using Reinforcement Learning, Fredrik Gustafsson, 2016, Stanford University CS229</a:t>
            </a:r>
            <a:br>
              <a:rPr lang="en-US" sz="1600" dirty="0">
                <a:effectLst/>
              </a:rPr>
            </a:b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FF0F3-FBC7-441A-3186-F783B48E279D}"/>
              </a:ext>
            </a:extLst>
          </p:cNvPr>
          <p:cNvSpPr txBox="1">
            <a:spLocks/>
          </p:cNvSpPr>
          <p:nvPr/>
        </p:nvSpPr>
        <p:spPr>
          <a:xfrm>
            <a:off x="990600" y="1343213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6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343212"/>
            <a:ext cx="11373626" cy="5420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effectLst/>
              </a:rPr>
              <a:t>6- Reinforcement Learning (DQN) Tutorial: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https://pytorch.org/tutorials/intermediate/reinforcement_q_learning.html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8- Playing Atari with Deep Reinforcement Learning; Volodymyr </a:t>
            </a:r>
            <a:r>
              <a:rPr lang="en-US" sz="1600" dirty="0" err="1"/>
              <a:t>Mnih</a:t>
            </a:r>
            <a:r>
              <a:rPr lang="en-US" sz="1600" dirty="0"/>
              <a:t> et al., 2013, </a:t>
            </a:r>
            <a:r>
              <a:rPr lang="en-US" sz="1600" dirty="0" err="1"/>
              <a:t>arXiv</a:t>
            </a:r>
            <a:r>
              <a:rPr lang="en-US" sz="1600" dirty="0"/>
              <a:t> preprint, arXiv:1312.5602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7- Deep Deterministic Policy Gradient (DDPG) Tutorial: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https://keras.io/examples/rl/ddpg_pendulum/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8- Continuous Control with Deep Reinforcement Learning, Timothy P. </a:t>
            </a:r>
            <a:r>
              <a:rPr lang="en-US" sz="1600" dirty="0" err="1"/>
              <a:t>Lillicrap</a:t>
            </a:r>
            <a:r>
              <a:rPr lang="en-US" sz="1600" dirty="0"/>
              <a:t> et al., 2015, </a:t>
            </a:r>
            <a:r>
              <a:rPr lang="en-US" sz="1600" dirty="0" err="1"/>
              <a:t>arXiv</a:t>
            </a:r>
            <a:r>
              <a:rPr lang="en-US" sz="1600" dirty="0"/>
              <a:t> preprint, </a:t>
            </a:r>
            <a:r>
              <a:rPr lang="en-US" sz="1600" dirty="0" err="1"/>
              <a:t>arXive</a:t>
            </a:r>
            <a:r>
              <a:rPr lang="en-US" sz="1600" dirty="0"/>
              <a:t>: 1509,02971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9- </a:t>
            </a:r>
            <a:r>
              <a:rPr lang="en-US" sz="1600" dirty="0">
                <a:hlinkClick r:id="rId4"/>
              </a:rPr>
              <a:t>https://github.com/fregu856/CS-229/tree/master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10- </a:t>
            </a:r>
            <a:r>
              <a:rPr lang="en-US" sz="1600" dirty="0">
                <a:hlinkClick r:id="rId5"/>
              </a:rPr>
              <a:t>https://gymnasium.farama.org/environments/classic_control/pendulum/</a:t>
            </a:r>
            <a:endParaRPr lang="en-US" sz="1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FF0F3-FBC7-441A-3186-F783B48E279D}"/>
              </a:ext>
            </a:extLst>
          </p:cNvPr>
          <p:cNvSpPr txBox="1">
            <a:spLocks/>
          </p:cNvSpPr>
          <p:nvPr/>
        </p:nvSpPr>
        <p:spPr>
          <a:xfrm>
            <a:off x="990600" y="1343213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265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6F392-BF1D-8C1C-B44A-0C9E03605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4600" dirty="0"/>
              <a:t>Thanks a Bunch!</a:t>
            </a:r>
          </a:p>
          <a:p>
            <a:pPr marL="274320" lvl="1" indent="0" algn="ctr">
              <a:buNone/>
            </a:pPr>
            <a:r>
              <a:rPr lang="en-US" sz="4600" dirty="0"/>
              <a:t>Any Question </a:t>
            </a:r>
            <a:r>
              <a:rPr lang="en-US" sz="4600" i="0" dirty="0">
                <a:sym typeface="Wingdings" pitchFamily="2" charset="2"/>
              </a:rPr>
              <a:t> ?</a:t>
            </a:r>
            <a:endParaRPr lang="en-US" sz="4600" i="0" dirty="0"/>
          </a:p>
        </p:txBody>
      </p:sp>
    </p:spTree>
    <p:extLst>
      <p:ext uri="{BB962C8B-B14F-4D97-AF65-F5344CB8AC3E}">
        <p14:creationId xmlns:p14="http://schemas.microsoft.com/office/powerpoint/2010/main" val="4196265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r>
              <a:rPr lang="en-US" b="1" dirty="0"/>
              <a:t>Traditional Controller:</a:t>
            </a:r>
            <a:r>
              <a:rPr lang="en-US" dirty="0"/>
              <a:t> Precise mathematical modeling, Feedback controller like PID</a:t>
            </a:r>
          </a:p>
          <a:p>
            <a:pPr lvl="1"/>
            <a:r>
              <a:rPr lang="en-US" dirty="0"/>
              <a:t>Highly Non-Linear and Unstable Systems</a:t>
            </a:r>
          </a:p>
          <a:p>
            <a:pPr lvl="1"/>
            <a:r>
              <a:rPr lang="en-US" dirty="0"/>
              <a:t>Unavailable or Imprecise Models</a:t>
            </a:r>
          </a:p>
          <a:p>
            <a:r>
              <a:rPr lang="en-US" b="1" dirty="0"/>
              <a:t>Control Methods based on Artificial Intelligence:</a:t>
            </a:r>
          </a:p>
          <a:p>
            <a:pPr lvl="1"/>
            <a:r>
              <a:rPr lang="en-US" dirty="0"/>
              <a:t>Reinforcement Learning: Interaction between an agent and its environment</a:t>
            </a:r>
          </a:p>
          <a:p>
            <a:pPr lvl="2"/>
            <a:r>
              <a:rPr lang="en-US" dirty="0"/>
              <a:t>Model free!</a:t>
            </a:r>
          </a:p>
          <a:p>
            <a:r>
              <a:rPr lang="en-US" b="1" dirty="0"/>
              <a:t>Objective:</a:t>
            </a:r>
          </a:p>
          <a:p>
            <a:pPr lvl="1"/>
            <a:r>
              <a:rPr lang="en-US" dirty="0"/>
              <a:t>Implement various RL algorithms (from simple to complex) on this benchmark problem</a:t>
            </a:r>
          </a:p>
          <a:p>
            <a:r>
              <a:rPr lang="en-US" b="1" dirty="0"/>
              <a:t>Ultimate Application:</a:t>
            </a:r>
          </a:p>
          <a:p>
            <a:pPr lvl="1"/>
            <a:r>
              <a:rPr lang="en-US" dirty="0"/>
              <a:t>Boston Dynamics! and many more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D8590A-A1D0-AE5C-649B-B16ECC2C6862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927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2951BA-6E7F-C6D0-345B-2A1718FF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5"/>
            <a:ext cx="10515600" cy="1380564"/>
          </a:xfrm>
        </p:spPr>
        <p:txBody>
          <a:bodyPr>
            <a:normAutofit/>
          </a:bodyPr>
          <a:lstStyle/>
          <a:p>
            <a:r>
              <a:rPr lang="en-US" sz="4000" dirty="0"/>
              <a:t>Introduction: </a:t>
            </a:r>
            <a:br>
              <a:rPr lang="en-US" sz="4000" dirty="0"/>
            </a:br>
            <a:r>
              <a:rPr lang="en-US" sz="4000" dirty="0"/>
              <a:t>Terminologies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363B8-6D64-F58A-FA02-2AD8024E4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12"/>
            <a:ext cx="10515600" cy="1234648"/>
          </a:xfrm>
        </p:spPr>
        <p:txBody>
          <a:bodyPr/>
          <a:lstStyle/>
          <a:p>
            <a:pPr algn="just"/>
            <a:r>
              <a:rPr lang="en-US" b="1" dirty="0"/>
              <a:t>Reinforcement Learning</a:t>
            </a:r>
            <a:r>
              <a:rPr lang="en-US" dirty="0"/>
              <a:t>: An agent learns from the environment by taking actions (trial and error process) and receiving rewards (negative or positive) as feedback.</a:t>
            </a:r>
          </a:p>
          <a:p>
            <a:pPr algn="just"/>
            <a:r>
              <a:rPr lang="en-US" b="1" dirty="0"/>
              <a:t>Goal</a:t>
            </a:r>
            <a:r>
              <a:rPr lang="en-US" dirty="0"/>
              <a:t>: Maximize the expected cumulative reward.</a:t>
            </a:r>
          </a:p>
        </p:txBody>
      </p:sp>
      <p:pic>
        <p:nvPicPr>
          <p:cNvPr id="1026" name="Picture 2" descr="The RL process">
            <a:extLst>
              <a:ext uri="{FF2B5EF4-FFF2-40B4-BE49-F238E27FC236}">
                <a16:creationId xmlns:a16="http://schemas.microsoft.com/office/drawing/2014/main" id="{DB339614-4450-56C5-6B65-FBDFD6D02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2" t="24809" r="13530" b="21407"/>
          <a:stretch/>
        </p:blipFill>
        <p:spPr bwMode="auto">
          <a:xfrm>
            <a:off x="0" y="4664917"/>
            <a:ext cx="4371227" cy="180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CE3D502-E47F-D6F6-8914-26D0E432DC9C}"/>
              </a:ext>
            </a:extLst>
          </p:cNvPr>
          <p:cNvSpPr/>
          <p:nvPr/>
        </p:nvSpPr>
        <p:spPr>
          <a:xfrm>
            <a:off x="6710451" y="2547322"/>
            <a:ext cx="224287" cy="706374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3D7CEB-721B-C297-762A-7480E5C7BC77}"/>
              </a:ext>
            </a:extLst>
          </p:cNvPr>
          <p:cNvSpPr txBox="1"/>
          <p:nvPr/>
        </p:nvSpPr>
        <p:spPr>
          <a:xfrm>
            <a:off x="6934738" y="2715843"/>
            <a:ext cx="485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present problem, both concepts are identical!</a:t>
            </a:r>
          </a:p>
        </p:txBody>
      </p:sp>
      <p:pic>
        <p:nvPicPr>
          <p:cNvPr id="1030" name="Picture 6" descr="Rewards">
            <a:extLst>
              <a:ext uri="{FF2B5EF4-FFF2-40B4-BE49-F238E27FC236}">
                <a16:creationId xmlns:a16="http://schemas.microsoft.com/office/drawing/2014/main" id="{7A9F16DF-BE26-1C50-0663-235E5C81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045" y="4664917"/>
            <a:ext cx="3889955" cy="180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te, Action, Reward, Next State">
            <a:extLst>
              <a:ext uri="{FF2B5EF4-FFF2-40B4-BE49-F238E27FC236}">
                <a16:creationId xmlns:a16="http://schemas.microsoft.com/office/drawing/2014/main" id="{1E56CAA3-DB42-FC7B-5038-C041AD6C6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2" t="7107" r="7720" b="3441"/>
          <a:stretch/>
        </p:blipFill>
        <p:spPr bwMode="auto">
          <a:xfrm>
            <a:off x="4427130" y="4664917"/>
            <a:ext cx="3840411" cy="180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43D97D6-99E3-77D7-3EF6-7486F724536F}"/>
              </a:ext>
            </a:extLst>
          </p:cNvPr>
          <p:cNvSpPr txBox="1">
            <a:spLocks/>
          </p:cNvSpPr>
          <p:nvPr/>
        </p:nvSpPr>
        <p:spPr>
          <a:xfrm>
            <a:off x="838200" y="2370508"/>
            <a:ext cx="10515600" cy="502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State</a:t>
            </a:r>
            <a:r>
              <a:rPr lang="en-US" dirty="0"/>
              <a:t>: A complete description the environment.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CD37974-183D-44E0-1B4C-D0F38759FA8B}"/>
              </a:ext>
            </a:extLst>
          </p:cNvPr>
          <p:cNvSpPr txBox="1">
            <a:spLocks/>
          </p:cNvSpPr>
          <p:nvPr/>
        </p:nvSpPr>
        <p:spPr>
          <a:xfrm>
            <a:off x="838200" y="2873367"/>
            <a:ext cx="10515600" cy="502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Observation</a:t>
            </a:r>
            <a:r>
              <a:rPr lang="en-US" dirty="0"/>
              <a:t>: A partial description of the environment.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>
                <a:extLst>
                  <a:ext uri="{FF2B5EF4-FFF2-40B4-BE49-F238E27FC236}">
                    <a16:creationId xmlns:a16="http://schemas.microsoft.com/office/drawing/2014/main" id="{5ABFDB32-CBFE-886C-6372-FCB5C85AE9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879085"/>
                <a:ext cx="10515600" cy="8803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8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0292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80000"/>
                  <a:buFont typeface="Goudy Old Style" panose="02020502050305020303" pitchFamily="18" charset="0"/>
                  <a:buChar char="–"/>
                  <a:defRPr sz="18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80000"/>
                  <a:buFont typeface="Goudy Old Style" panose="02020502050305020303" pitchFamily="18" charset="0"/>
                  <a:buChar char="–"/>
                  <a:defRPr sz="14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SzPct val="80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b="1" dirty="0"/>
                  <a:t>Reward</a:t>
                </a:r>
                <a:r>
                  <a:rPr lang="en-US" dirty="0"/>
                  <a:t>: A feedback received by the agent.</a:t>
                </a:r>
              </a:p>
              <a:p>
                <a:pPr lvl="1" algn="just"/>
                <a:r>
                  <a:rPr lang="en-US" dirty="0"/>
                  <a:t>Balance between short- and long-term reward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Discount factor: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(mostly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0.95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&lt;0.99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5">
                <a:extLst>
                  <a:ext uri="{FF2B5EF4-FFF2-40B4-BE49-F238E27FC236}">
                    <a16:creationId xmlns:a16="http://schemas.microsoft.com/office/drawing/2014/main" id="{5ABFDB32-CBFE-886C-6372-FCB5C85AE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79085"/>
                <a:ext cx="10515600" cy="880326"/>
              </a:xfrm>
              <a:prstGeom prst="rect">
                <a:avLst/>
              </a:prstGeom>
              <a:blipFill>
                <a:blip r:embed="rId5"/>
                <a:stretch>
                  <a:fillRect l="-362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E65511D3-BBFF-D1E1-E89B-A3294A5C9939}"/>
              </a:ext>
            </a:extLst>
          </p:cNvPr>
          <p:cNvSpPr txBox="1">
            <a:spLocks/>
          </p:cNvSpPr>
          <p:nvPr/>
        </p:nvSpPr>
        <p:spPr>
          <a:xfrm>
            <a:off x="838200" y="3376226"/>
            <a:ext cx="10515600" cy="502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Char char="–"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Action Space</a:t>
            </a:r>
            <a:r>
              <a:rPr lang="en-US" dirty="0"/>
              <a:t>: A set of all possible actions in the environment: Continuous/Discrete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5353A0-7E04-6A2A-27F5-70D5ADB6BFCA}"/>
              </a:ext>
            </a:extLst>
          </p:cNvPr>
          <p:cNvCxnSpPr>
            <a:cxnSpLocks/>
          </p:cNvCxnSpPr>
          <p:nvPr/>
        </p:nvCxnSpPr>
        <p:spPr>
          <a:xfrm>
            <a:off x="0" y="1130655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220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/>
      <p:bldP spid="12" grpId="0"/>
      <p:bldP spid="13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Introduction:</a:t>
            </a:r>
            <a:br>
              <a:rPr lang="en-US" dirty="0"/>
            </a:br>
            <a:r>
              <a:rPr lang="en-US" dirty="0"/>
              <a:t>Policy-Based vs. Value-Based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381E41-3FB6-B2DD-2904-2A134BB34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0813"/>
                <a:ext cx="10515600" cy="4114801"/>
              </a:xfrm>
            </p:spPr>
            <p:txBody>
              <a:bodyPr/>
              <a:lstStyle/>
              <a:p>
                <a:r>
                  <a:rPr lang="en-US" b="1" dirty="0"/>
                  <a:t>Policy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: Agent’s behavior function, which maps a state to an action.</a:t>
                </a:r>
              </a:p>
              <a:p>
                <a:r>
                  <a:rPr lang="en-US" b="1" dirty="0"/>
                  <a:t>Policy-based Method</a:t>
                </a:r>
                <a:r>
                  <a:rPr lang="en-US" dirty="0"/>
                  <a:t>: Learn the policy directly!</a:t>
                </a:r>
              </a:p>
              <a:p>
                <a:pPr lvl="1"/>
                <a:r>
                  <a:rPr lang="en-US" dirty="0"/>
                  <a:t>Deterministic: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Probabilistic: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algn="just"/>
                <a:r>
                  <a:rPr lang="en-US" b="1" dirty="0"/>
                  <a:t>Value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The expected discounted return received by the agent, starting from a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and following a certain policy. (Determine how good or bad a state is)</a:t>
                </a:r>
              </a:p>
              <a:p>
                <a:pPr algn="just"/>
                <a:r>
                  <a:rPr lang="en-US" b="1" dirty="0"/>
                  <a:t>Action Value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The expected discounted return received by the agent, starting form a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taking an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and following a certain policy. (Also known as Quality Function; determine the quality of that action at that state)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381E41-3FB6-B2DD-2904-2A134BB34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0813"/>
                <a:ext cx="10515600" cy="4114801"/>
              </a:xfrm>
              <a:blipFill>
                <a:blip r:embed="rId2"/>
                <a:stretch>
                  <a:fillRect l="-362" t="-30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State value function">
            <a:extLst>
              <a:ext uri="{FF2B5EF4-FFF2-40B4-BE49-F238E27FC236}">
                <a16:creationId xmlns:a16="http://schemas.microsoft.com/office/drawing/2014/main" id="{FF32067D-40AA-41F0-9976-597A64AC3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3" t="32158" r="19779" b="2875"/>
          <a:stretch/>
        </p:blipFill>
        <p:spPr bwMode="auto">
          <a:xfrm>
            <a:off x="1447602" y="4391982"/>
            <a:ext cx="3989294" cy="24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ction State value function">
            <a:extLst>
              <a:ext uri="{FF2B5EF4-FFF2-40B4-BE49-F238E27FC236}">
                <a16:creationId xmlns:a16="http://schemas.microsoft.com/office/drawing/2014/main" id="{E4D0047B-823D-AA5D-C978-E72B89B6B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3" t="33202" r="19779" b="2483"/>
          <a:stretch/>
        </p:blipFill>
        <p:spPr bwMode="auto">
          <a:xfrm>
            <a:off x="6755106" y="4336702"/>
            <a:ext cx="4029833" cy="246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D8590A-A1D0-AE5C-649B-B16ECC2C6862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0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2951BA-6E7F-C6D0-345B-2A1718FF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30"/>
            <a:ext cx="10515600" cy="1116811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Introduction:</a:t>
            </a:r>
            <a:br>
              <a:rPr lang="en-US" dirty="0"/>
            </a:br>
            <a:r>
              <a:rPr lang="en-US" dirty="0"/>
              <a:t>Exploration / Exploitation Dilemma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B8363B8-6D64-F58A-FA02-2AD8024E4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6812"/>
                <a:ext cx="10515600" cy="2290846"/>
              </a:xfrm>
            </p:spPr>
            <p:txBody>
              <a:bodyPr/>
              <a:lstStyle/>
              <a:p>
                <a:pPr algn="just"/>
                <a:r>
                  <a:rPr lang="en-US" b="1" dirty="0"/>
                  <a:t>Exploration</a:t>
                </a:r>
                <a:r>
                  <a:rPr lang="en-US" dirty="0"/>
                  <a:t>: Take random actions to collect more information about the environment.</a:t>
                </a:r>
              </a:p>
              <a:p>
                <a:pPr algn="just"/>
                <a:r>
                  <a:rPr lang="en-US" b="1" dirty="0"/>
                  <a:t>Exploitation</a:t>
                </a:r>
                <a:r>
                  <a:rPr lang="en-US" dirty="0"/>
                  <a:t>: Taking actions that maximize the immediate reward.</a:t>
                </a:r>
              </a:p>
              <a:p>
                <a:pPr algn="just"/>
                <a:r>
                  <a:rPr lang="en-US" b="1" dirty="0"/>
                  <a:t>Epsilon-Greedy Policy</a:t>
                </a:r>
                <a:r>
                  <a:rPr lang="en-US" dirty="0"/>
                  <a:t>: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b="1" dirty="0"/>
                  <a:t>Optimal Policy</a:t>
                </a:r>
                <a:r>
                  <a:rPr lang="en-US" dirty="0"/>
                  <a:t>: Optimal value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Optimal policy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B8363B8-6D64-F58A-FA02-2AD8024E4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6812"/>
                <a:ext cx="10515600" cy="2290846"/>
              </a:xfrm>
              <a:blipFill>
                <a:blip r:embed="rId2"/>
                <a:stretch>
                  <a:fillRect l="-362" t="-549" b="-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Exploration">
            <a:extLst>
              <a:ext uri="{FF2B5EF4-FFF2-40B4-BE49-F238E27FC236}">
                <a16:creationId xmlns:a16="http://schemas.microsoft.com/office/drawing/2014/main" id="{3519F616-B3C1-1DF4-FA33-A65096FD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07658"/>
            <a:ext cx="5421313" cy="328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327A1C-9E1F-AA6D-891C-54B553826384}"/>
              </a:ext>
            </a:extLst>
          </p:cNvPr>
          <p:cNvCxnSpPr/>
          <p:nvPr/>
        </p:nvCxnSpPr>
        <p:spPr>
          <a:xfrm>
            <a:off x="3523129" y="2290847"/>
            <a:ext cx="69924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6E249E9-4B23-F298-9956-3A8377489BDE}"/>
              </a:ext>
            </a:extLst>
          </p:cNvPr>
          <p:cNvCxnSpPr>
            <a:cxnSpLocks/>
          </p:cNvCxnSpPr>
          <p:nvPr/>
        </p:nvCxnSpPr>
        <p:spPr>
          <a:xfrm>
            <a:off x="3523129" y="2290847"/>
            <a:ext cx="699247" cy="6047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45B9EE-16B1-9DB9-D706-B15AF46BC86E}"/>
                  </a:ext>
                </a:extLst>
              </p:cNvPr>
              <p:cNvSpPr txBox="1"/>
              <p:nvPr/>
            </p:nvSpPr>
            <p:spPr>
              <a:xfrm>
                <a:off x="4222376" y="2106180"/>
                <a:ext cx="5746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Random action with a probability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45B9EE-16B1-9DB9-D706-B15AF46BC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376" y="2106180"/>
                <a:ext cx="5746377" cy="369332"/>
              </a:xfrm>
              <a:prstGeom prst="rect">
                <a:avLst/>
              </a:prstGeom>
              <a:blipFill>
                <a:blip r:embed="rId4"/>
                <a:stretch>
                  <a:fillRect l="-883"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FC7EA-63A3-EF6B-ABFE-055658424657}"/>
                  </a:ext>
                </a:extLst>
              </p:cNvPr>
              <p:cNvSpPr txBox="1"/>
              <p:nvPr/>
            </p:nvSpPr>
            <p:spPr>
              <a:xfrm>
                <a:off x="4222376" y="2710935"/>
                <a:ext cx="7279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 with the highest Q-value with a probability of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9FC7EA-63A3-EF6B-ABFE-05565842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376" y="2710935"/>
                <a:ext cx="7279342" cy="369332"/>
              </a:xfrm>
              <a:prstGeom prst="rect">
                <a:avLst/>
              </a:prstGeom>
              <a:blipFill>
                <a:blip r:embed="rId5"/>
                <a:stretch>
                  <a:fillRect l="-6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Link between value and policy">
            <a:extLst>
              <a:ext uri="{FF2B5EF4-FFF2-40B4-BE49-F238E27FC236}">
                <a16:creationId xmlns:a16="http://schemas.microsoft.com/office/drawing/2014/main" id="{2B1AB1C4-D195-FA73-51F5-15370CCFF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t="33764" r="9091" b="43273"/>
          <a:stretch/>
        </p:blipFill>
        <p:spPr bwMode="auto">
          <a:xfrm>
            <a:off x="6956611" y="4506540"/>
            <a:ext cx="4312023" cy="67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F38B66-4FF9-8E73-0525-C45522D5AE89}"/>
              </a:ext>
            </a:extLst>
          </p:cNvPr>
          <p:cNvCxnSpPr>
            <a:cxnSpLocks/>
          </p:cNvCxnSpPr>
          <p:nvPr/>
        </p:nvCxnSpPr>
        <p:spPr>
          <a:xfrm>
            <a:off x="0" y="1134741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 descr="Q-learning">
            <a:extLst>
              <a:ext uri="{FF2B5EF4-FFF2-40B4-BE49-F238E27FC236}">
                <a16:creationId xmlns:a16="http://schemas.microsoft.com/office/drawing/2014/main" id="{D6CECEC2-1BF5-563A-C784-A4BC35F8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363" y="1643053"/>
            <a:ext cx="2576684" cy="190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4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Introduction: </a:t>
            </a:r>
            <a:br>
              <a:rPr lang="en-US" sz="4000" dirty="0"/>
            </a:br>
            <a:r>
              <a:rPr lang="en-US" sz="4000" dirty="0"/>
              <a:t>Bellman Equation  &amp; TD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381E41-3FB6-B2DD-2904-2A134BB34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0813"/>
                <a:ext cx="10515600" cy="4114801"/>
              </a:xfrm>
            </p:spPr>
            <p:txBody>
              <a:bodyPr/>
              <a:lstStyle/>
              <a:p>
                <a:r>
                  <a:rPr lang="en-US" b="1" dirty="0"/>
                  <a:t>Objective</a:t>
                </a:r>
                <a:r>
                  <a:rPr lang="en-US" dirty="0"/>
                  <a:t>: Simplify the calculation of state value or state-action value.</a:t>
                </a:r>
              </a:p>
              <a:p>
                <a:r>
                  <a:rPr lang="en-US" b="1" dirty="0"/>
                  <a:t>Challenge</a:t>
                </a:r>
                <a:r>
                  <a:rPr lang="en-US" dirty="0"/>
                  <a:t>: Compute the summation of the expected return for each value is a long process</a:t>
                </a:r>
              </a:p>
              <a:p>
                <a:r>
                  <a:rPr lang="en-US" b="1" dirty="0"/>
                  <a:t>Solution: Bellman Equation!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Temporal Difference (TD) Learning</a:t>
                </a:r>
                <a:r>
                  <a:rPr lang="en-US" dirty="0"/>
                  <a:t>: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each step by estimating the expected return.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381E41-3FB6-B2DD-2904-2A134BB34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0813"/>
                <a:ext cx="10515600" cy="4114801"/>
              </a:xfrm>
              <a:blipFill>
                <a:blip r:embed="rId2"/>
                <a:stretch>
                  <a:fillRect l="-362" t="-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Bellman equation">
            <a:extLst>
              <a:ext uri="{FF2B5EF4-FFF2-40B4-BE49-F238E27FC236}">
                <a16:creationId xmlns:a16="http://schemas.microsoft.com/office/drawing/2014/main" id="{2567597D-F603-D5FF-FFC2-1369FB3CA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3915" r="2721" b="25069"/>
          <a:stretch/>
        </p:blipFill>
        <p:spPr bwMode="auto">
          <a:xfrm>
            <a:off x="3803187" y="2552361"/>
            <a:ext cx="4585625" cy="13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emporal Difference">
            <a:extLst>
              <a:ext uri="{FF2B5EF4-FFF2-40B4-BE49-F238E27FC236}">
                <a16:creationId xmlns:a16="http://schemas.microsoft.com/office/drawing/2014/main" id="{9968148F-B552-C950-06B3-B2464DD45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41961" r="5882" b="16209"/>
          <a:stretch/>
        </p:blipFill>
        <p:spPr bwMode="auto">
          <a:xfrm>
            <a:off x="3288926" y="4558306"/>
            <a:ext cx="5614148" cy="149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6662D1D3-B7C3-245F-760B-8A3B6558C1A3}"/>
              </a:ext>
            </a:extLst>
          </p:cNvPr>
          <p:cNvSpPr/>
          <p:nvPr/>
        </p:nvSpPr>
        <p:spPr>
          <a:xfrm rot="5400000">
            <a:off x="6754471" y="5206192"/>
            <a:ext cx="268940" cy="196239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FE6CA-194B-058F-25A2-ADF0AF429A3E}"/>
              </a:ext>
            </a:extLst>
          </p:cNvPr>
          <p:cNvSpPr txBox="1"/>
          <p:nvPr/>
        </p:nvSpPr>
        <p:spPr>
          <a:xfrm>
            <a:off x="5118411" y="6332569"/>
            <a:ext cx="354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 estimation of the expected return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140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A7DE-4B77-18C0-40B2-B2D15354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282082" cy="1190813"/>
          </a:xfrm>
        </p:spPr>
        <p:txBody>
          <a:bodyPr>
            <a:normAutofit/>
          </a:bodyPr>
          <a:lstStyle/>
          <a:p>
            <a:r>
              <a:rPr lang="en-US" sz="4000" dirty="0"/>
              <a:t>Q-Learning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81E41-3FB6-B2DD-2904-2A134BB34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813"/>
            <a:ext cx="10515600" cy="4114801"/>
          </a:xfrm>
        </p:spPr>
        <p:txBody>
          <a:bodyPr/>
          <a:lstStyle/>
          <a:p>
            <a:r>
              <a:rPr lang="en-US" b="1" dirty="0"/>
              <a:t>What is Q-Learning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Value-based</a:t>
            </a:r>
          </a:p>
          <a:p>
            <a:pPr lvl="1"/>
            <a:r>
              <a:rPr lang="en-US" dirty="0"/>
              <a:t>Off-policy</a:t>
            </a:r>
          </a:p>
          <a:p>
            <a:pPr lvl="1"/>
            <a:r>
              <a:rPr lang="en-US" dirty="0"/>
              <a:t>TD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AE83F5-B30A-314F-2020-9622B65ABAF7}"/>
              </a:ext>
            </a:extLst>
          </p:cNvPr>
          <p:cNvCxnSpPr>
            <a:cxnSpLocks/>
          </p:cNvCxnSpPr>
          <p:nvPr/>
        </p:nvCxnSpPr>
        <p:spPr>
          <a:xfrm>
            <a:off x="0" y="1190813"/>
            <a:ext cx="1224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Q-learning">
            <a:extLst>
              <a:ext uri="{FF2B5EF4-FFF2-40B4-BE49-F238E27FC236}">
                <a16:creationId xmlns:a16="http://schemas.microsoft.com/office/drawing/2014/main" id="{C7FB29D6-6EB6-AED9-D9AC-843E4A272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52" y="1264030"/>
            <a:ext cx="5670177" cy="191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D08027A-215C-C0AF-5457-443F29A1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699" y="3248213"/>
            <a:ext cx="10139082" cy="3562817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9BEC7198-322E-EA72-7E9A-E21B391A6F0E}"/>
              </a:ext>
            </a:extLst>
          </p:cNvPr>
          <p:cNvSpPr/>
          <p:nvPr/>
        </p:nvSpPr>
        <p:spPr>
          <a:xfrm rot="5400000">
            <a:off x="5181601" y="5573804"/>
            <a:ext cx="152400" cy="339166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664B4A-392E-238D-547E-1FC7DF130DE5}"/>
              </a:ext>
            </a:extLst>
          </p:cNvPr>
          <p:cNvCxnSpPr/>
          <p:nvPr/>
        </p:nvCxnSpPr>
        <p:spPr>
          <a:xfrm>
            <a:off x="5262282" y="5827059"/>
            <a:ext cx="569258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953791-B7EB-DD55-635B-B84ADAAEC427}"/>
              </a:ext>
            </a:extLst>
          </p:cNvPr>
          <p:cNvCxnSpPr>
            <a:cxnSpLocks/>
          </p:cNvCxnSpPr>
          <p:nvPr/>
        </p:nvCxnSpPr>
        <p:spPr>
          <a:xfrm>
            <a:off x="10954871" y="5188334"/>
            <a:ext cx="0" cy="631253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38792D-0033-5A4E-E18C-B4F1C4A99E6E}"/>
              </a:ext>
            </a:extLst>
          </p:cNvPr>
          <p:cNvCxnSpPr>
            <a:cxnSpLocks/>
          </p:cNvCxnSpPr>
          <p:nvPr/>
        </p:nvCxnSpPr>
        <p:spPr>
          <a:xfrm>
            <a:off x="10183906" y="5029621"/>
            <a:ext cx="340659" cy="0"/>
          </a:xfrm>
          <a:prstGeom prst="line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CEA29A-0188-E910-5982-B11573D1447C}"/>
              </a:ext>
            </a:extLst>
          </p:cNvPr>
          <p:cNvSpPr txBox="1"/>
          <p:nvPr/>
        </p:nvSpPr>
        <p:spPr>
          <a:xfrm>
            <a:off x="10354235" y="4854337"/>
            <a:ext cx="120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Off-policy</a:t>
            </a:r>
          </a:p>
        </p:txBody>
      </p:sp>
    </p:spTree>
    <p:extLst>
      <p:ext uri="{BB962C8B-B14F-4D97-AF65-F5344CB8AC3E}">
        <p14:creationId xmlns:p14="http://schemas.microsoft.com/office/powerpoint/2010/main" val="1783408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0" grpId="0"/>
    </p:bldLst>
  </p:timing>
</p:sld>
</file>

<file path=ppt/theme/theme1.xml><?xml version="1.0" encoding="utf-8"?>
<a:theme xmlns:a="http://schemas.openxmlformats.org/drawingml/2006/main" name="Archway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1304</Words>
  <Application>Microsoft Macintosh PowerPoint</Application>
  <PresentationFormat>Widescreen</PresentationFormat>
  <Paragraphs>201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Felix Titling</vt:lpstr>
      <vt:lpstr>Goudy Old Style</vt:lpstr>
      <vt:lpstr>Wingdings</vt:lpstr>
      <vt:lpstr>ArchwayVTI</vt:lpstr>
      <vt:lpstr>INVERSE PENDULUM SWING-UP PROBLEM: Reinforcement Learning Approach</vt:lpstr>
      <vt:lpstr>Agenda</vt:lpstr>
      <vt:lpstr>Problem Description</vt:lpstr>
      <vt:lpstr>Problem Description</vt:lpstr>
      <vt:lpstr>Introduction:  Terminologies</vt:lpstr>
      <vt:lpstr>Introduction: Policy-Based vs. Value-Based Approaches</vt:lpstr>
      <vt:lpstr>Introduction: Exploration / Exploitation Dilemma </vt:lpstr>
      <vt:lpstr>Introduction:  Bellman Equation  &amp; TD learning</vt:lpstr>
      <vt:lpstr>Q-Learning Algorithm</vt:lpstr>
      <vt:lpstr>Q-Learning Algorithm; Continuous Action Space</vt:lpstr>
      <vt:lpstr>Deep Q-Learning Algorithm</vt:lpstr>
      <vt:lpstr>Deep Q-Learning Algorithm</vt:lpstr>
      <vt:lpstr>Results: Q-Learning (My Best Effort)</vt:lpstr>
      <vt:lpstr>Results: Q-Learning (My Best Effort) Best Possible Result</vt:lpstr>
      <vt:lpstr>Results: Q-Learning (My Best Effort) Worst Case</vt:lpstr>
      <vt:lpstr>Results: Q-Learning (My Best Effort) Last Episode</vt:lpstr>
      <vt:lpstr>Results: Q-Learning (My Best Effort)</vt:lpstr>
      <vt:lpstr>Results: Q-Learning  (Slightly Different Hyper-Parameters)</vt:lpstr>
      <vt:lpstr>Results: Other Successful Examples</vt:lpstr>
      <vt:lpstr>Results: DQN (Successfully Trained!)</vt:lpstr>
      <vt:lpstr>Results: DQN (Successfully Trained)</vt:lpstr>
      <vt:lpstr>Results: DQN (Best Case)</vt:lpstr>
      <vt:lpstr>Results: DQN (Worst Case)</vt:lpstr>
      <vt:lpstr>Results: DQN (Middle Episodes)</vt:lpstr>
      <vt:lpstr>Results: DQN (It Learns!)</vt:lpstr>
      <vt:lpstr>Results: DQN (Slower Learning)</vt:lpstr>
      <vt:lpstr>Results: DQN (Unsuccessful Training)</vt:lpstr>
      <vt:lpstr>Results: DQN (No Learning)</vt:lpstr>
      <vt:lpstr>More Complicated Algorithms</vt:lpstr>
      <vt:lpstr>References 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INVERSE PENDULUM SWING-UP PROBLEM: Reinforcement Learning Appraoch</dc:title>
  <dc:creator>Khoshnevis, Arman</dc:creator>
  <cp:lastModifiedBy>Khoshnevis, Arman</cp:lastModifiedBy>
  <cp:revision>1</cp:revision>
  <dcterms:created xsi:type="dcterms:W3CDTF">2024-04-15T13:50:11Z</dcterms:created>
  <dcterms:modified xsi:type="dcterms:W3CDTF">2024-04-17T14:50:07Z</dcterms:modified>
</cp:coreProperties>
</file>